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  <p:sldMasterId id="2147483673" r:id="rId3"/>
  </p:sldMasterIdLst>
  <p:notesMasterIdLst>
    <p:notesMasterId r:id="rId98"/>
  </p:notesMasterIdLst>
  <p:sldIdLst>
    <p:sldId id="330" r:id="rId4"/>
    <p:sldId id="481" r:id="rId5"/>
    <p:sldId id="482" r:id="rId6"/>
    <p:sldId id="484" r:id="rId7"/>
    <p:sldId id="485" r:id="rId8"/>
    <p:sldId id="486" r:id="rId9"/>
    <p:sldId id="487" r:id="rId10"/>
    <p:sldId id="488" r:id="rId11"/>
    <p:sldId id="489" r:id="rId12"/>
    <p:sldId id="491" r:id="rId13"/>
    <p:sldId id="335" r:id="rId14"/>
    <p:sldId id="342" r:id="rId15"/>
    <p:sldId id="343" r:id="rId16"/>
    <p:sldId id="344" r:id="rId17"/>
    <p:sldId id="403" r:id="rId18"/>
    <p:sldId id="361" r:id="rId19"/>
    <p:sldId id="371" r:id="rId20"/>
    <p:sldId id="402" r:id="rId21"/>
    <p:sldId id="373" r:id="rId22"/>
    <p:sldId id="374" r:id="rId23"/>
    <p:sldId id="375" r:id="rId24"/>
    <p:sldId id="376" r:id="rId25"/>
    <p:sldId id="377" r:id="rId26"/>
    <p:sldId id="378" r:id="rId27"/>
    <p:sldId id="379" r:id="rId28"/>
    <p:sldId id="380" r:id="rId29"/>
    <p:sldId id="381" r:id="rId30"/>
    <p:sldId id="382" r:id="rId31"/>
    <p:sldId id="383" r:id="rId32"/>
    <p:sldId id="384" r:id="rId33"/>
    <p:sldId id="385" r:id="rId34"/>
    <p:sldId id="386" r:id="rId35"/>
    <p:sldId id="387" r:id="rId36"/>
    <p:sldId id="388" r:id="rId37"/>
    <p:sldId id="389" r:id="rId38"/>
    <p:sldId id="390" r:id="rId39"/>
    <p:sldId id="391" r:id="rId40"/>
    <p:sldId id="392" r:id="rId41"/>
    <p:sldId id="393" r:id="rId42"/>
    <p:sldId id="394" r:id="rId43"/>
    <p:sldId id="395" r:id="rId44"/>
    <p:sldId id="396" r:id="rId45"/>
    <p:sldId id="445" r:id="rId46"/>
    <p:sldId id="338" r:id="rId47"/>
    <p:sldId id="339" r:id="rId48"/>
    <p:sldId id="340" r:id="rId49"/>
    <p:sldId id="341" r:id="rId50"/>
    <p:sldId id="492" r:id="rId51"/>
    <p:sldId id="493" r:id="rId52"/>
    <p:sldId id="440" r:id="rId53"/>
    <p:sldId id="447" r:id="rId54"/>
    <p:sldId id="448" r:id="rId55"/>
    <p:sldId id="449" r:id="rId56"/>
    <p:sldId id="347" r:id="rId57"/>
    <p:sldId id="450" r:id="rId58"/>
    <p:sldId id="453" r:id="rId59"/>
    <p:sldId id="454" r:id="rId60"/>
    <p:sldId id="455" r:id="rId61"/>
    <p:sldId id="352" r:id="rId62"/>
    <p:sldId id="457" r:id="rId63"/>
    <p:sldId id="458" r:id="rId64"/>
    <p:sldId id="460" r:id="rId65"/>
    <p:sldId id="511" r:id="rId66"/>
    <p:sldId id="356" r:id="rId67"/>
    <p:sldId id="357" r:id="rId68"/>
    <p:sldId id="358" r:id="rId69"/>
    <p:sldId id="359" r:id="rId70"/>
    <p:sldId id="360" r:id="rId71"/>
    <p:sldId id="470" r:id="rId72"/>
    <p:sldId id="362" r:id="rId73"/>
    <p:sldId id="363" r:id="rId74"/>
    <p:sldId id="364" r:id="rId75"/>
    <p:sldId id="365" r:id="rId76"/>
    <p:sldId id="366" r:id="rId77"/>
    <p:sldId id="367" r:id="rId78"/>
    <p:sldId id="369" r:id="rId79"/>
    <p:sldId id="370" r:id="rId80"/>
    <p:sldId id="494" r:id="rId81"/>
    <p:sldId id="372" r:id="rId82"/>
    <p:sldId id="495" r:id="rId83"/>
    <p:sldId id="496" r:id="rId84"/>
    <p:sldId id="497" r:id="rId85"/>
    <p:sldId id="498" r:id="rId86"/>
    <p:sldId id="499" r:id="rId87"/>
    <p:sldId id="500" r:id="rId88"/>
    <p:sldId id="501" r:id="rId89"/>
    <p:sldId id="502" r:id="rId90"/>
    <p:sldId id="503" r:id="rId91"/>
    <p:sldId id="504" r:id="rId92"/>
    <p:sldId id="505" r:id="rId93"/>
    <p:sldId id="506" r:id="rId94"/>
    <p:sldId id="507" r:id="rId95"/>
    <p:sldId id="490" r:id="rId96"/>
    <p:sldId id="483" r:id="rId9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B598809-7BAF-6C4A-9782-0C09DAA60FB0}" v="117" dt="2020-02-08T19:51:24.67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429"/>
    <p:restoredTop sz="94918"/>
  </p:normalViewPr>
  <p:slideViewPr>
    <p:cSldViewPr snapToGrid="0" snapToObjects="1">
      <p:cViewPr varScale="1">
        <p:scale>
          <a:sx n="120" d="100"/>
          <a:sy n="120" d="100"/>
        </p:scale>
        <p:origin x="49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84" Type="http://schemas.openxmlformats.org/officeDocument/2006/relationships/slide" Target="slides/slide81.xml"/><Relationship Id="rId89" Type="http://schemas.openxmlformats.org/officeDocument/2006/relationships/slide" Target="slides/slide86.xml"/><Relationship Id="rId16" Type="http://schemas.openxmlformats.org/officeDocument/2006/relationships/slide" Target="slides/slide13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74" Type="http://schemas.openxmlformats.org/officeDocument/2006/relationships/slide" Target="slides/slide71.xml"/><Relationship Id="rId79" Type="http://schemas.openxmlformats.org/officeDocument/2006/relationships/slide" Target="slides/slide76.xml"/><Relationship Id="rId102" Type="http://schemas.openxmlformats.org/officeDocument/2006/relationships/tableStyles" Target="tableStyles.xml"/><Relationship Id="rId5" Type="http://schemas.openxmlformats.org/officeDocument/2006/relationships/slide" Target="slides/slide2.xml"/><Relationship Id="rId90" Type="http://schemas.openxmlformats.org/officeDocument/2006/relationships/slide" Target="slides/slide87.xml"/><Relationship Id="rId95" Type="http://schemas.openxmlformats.org/officeDocument/2006/relationships/slide" Target="slides/slide92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80" Type="http://schemas.openxmlformats.org/officeDocument/2006/relationships/slide" Target="slides/slide77.xml"/><Relationship Id="rId85" Type="http://schemas.openxmlformats.org/officeDocument/2006/relationships/slide" Target="slides/slide82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103" Type="http://schemas.microsoft.com/office/2016/11/relationships/changesInfo" Target="changesInfos/changesInfo1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83" Type="http://schemas.openxmlformats.org/officeDocument/2006/relationships/slide" Target="slides/slide80.xml"/><Relationship Id="rId88" Type="http://schemas.openxmlformats.org/officeDocument/2006/relationships/slide" Target="slides/slide85.xml"/><Relationship Id="rId91" Type="http://schemas.openxmlformats.org/officeDocument/2006/relationships/slide" Target="slides/slide88.xml"/><Relationship Id="rId96" Type="http://schemas.openxmlformats.org/officeDocument/2006/relationships/slide" Target="slides/slide9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81" Type="http://schemas.openxmlformats.org/officeDocument/2006/relationships/slide" Target="slides/slide78.xml"/><Relationship Id="rId86" Type="http://schemas.openxmlformats.org/officeDocument/2006/relationships/slide" Target="slides/slide83.xml"/><Relationship Id="rId94" Type="http://schemas.openxmlformats.org/officeDocument/2006/relationships/slide" Target="slides/slide91.xml"/><Relationship Id="rId99" Type="http://schemas.openxmlformats.org/officeDocument/2006/relationships/presProps" Target="presProps.xml"/><Relationship Id="rId101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97" Type="http://schemas.openxmlformats.org/officeDocument/2006/relationships/slide" Target="slides/slide94.xml"/><Relationship Id="rId104" Type="http://schemas.microsoft.com/office/2015/10/relationships/revisionInfo" Target="revisionInfo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92" Type="http://schemas.openxmlformats.org/officeDocument/2006/relationships/slide" Target="slides/slide8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Relationship Id="rId87" Type="http://schemas.openxmlformats.org/officeDocument/2006/relationships/slide" Target="slides/slide84.xml"/><Relationship Id="rId61" Type="http://schemas.openxmlformats.org/officeDocument/2006/relationships/slide" Target="slides/slide58.xml"/><Relationship Id="rId82" Type="http://schemas.openxmlformats.org/officeDocument/2006/relationships/slide" Target="slides/slide79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56" Type="http://schemas.openxmlformats.org/officeDocument/2006/relationships/slide" Target="slides/slide53.xml"/><Relationship Id="rId77" Type="http://schemas.openxmlformats.org/officeDocument/2006/relationships/slide" Target="slides/slide74.xml"/><Relationship Id="rId100" Type="http://schemas.openxmlformats.org/officeDocument/2006/relationships/viewProps" Target="viewProp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93" Type="http://schemas.openxmlformats.org/officeDocument/2006/relationships/slide" Target="slides/slide90.xml"/><Relationship Id="rId98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onald Ferguson" userId="d4e141de-59d3-4362-b58c-ed2804aa0504" providerId="ADAL" clId="{3B598809-7BAF-6C4A-9782-0C09DAA60FB0}"/>
    <pc:docChg chg="undo custSel addSld delSld modSld">
      <pc:chgData name="Donald Ferguson" userId="d4e141de-59d3-4362-b58c-ed2804aa0504" providerId="ADAL" clId="{3B598809-7BAF-6C4A-9782-0C09DAA60FB0}" dt="2020-02-08T19:51:59.597" v="1655" actId="20577"/>
      <pc:docMkLst>
        <pc:docMk/>
      </pc:docMkLst>
      <pc:sldChg chg="add del">
        <pc:chgData name="Donald Ferguson" userId="d4e141de-59d3-4362-b58c-ed2804aa0504" providerId="ADAL" clId="{3B598809-7BAF-6C4A-9782-0C09DAA60FB0}" dt="2020-02-05T11:43:53.548" v="791"/>
        <pc:sldMkLst>
          <pc:docMk/>
          <pc:sldMk cId="1603647012" sldId="335"/>
        </pc:sldMkLst>
      </pc:sldChg>
      <pc:sldChg chg="add">
        <pc:chgData name="Donald Ferguson" userId="d4e141de-59d3-4362-b58c-ed2804aa0504" providerId="ADAL" clId="{3B598809-7BAF-6C4A-9782-0C09DAA60FB0}" dt="2020-02-05T11:43:53.603" v="792"/>
        <pc:sldMkLst>
          <pc:docMk/>
          <pc:sldMk cId="2976591064" sldId="335"/>
        </pc:sldMkLst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1040213958" sldId="336"/>
        </pc:sldMkLst>
      </pc:sldChg>
      <pc:sldChg chg="add del">
        <pc:chgData name="Donald Ferguson" userId="d4e141de-59d3-4362-b58c-ed2804aa0504" providerId="ADAL" clId="{3B598809-7BAF-6C4A-9782-0C09DAA60FB0}" dt="2020-02-05T11:45:14.517" v="796" actId="2696"/>
        <pc:sldMkLst>
          <pc:docMk/>
          <pc:sldMk cId="2288197009" sldId="336"/>
        </pc:sldMkLst>
      </pc:sldChg>
      <pc:sldChg chg="add del">
        <pc:chgData name="Donald Ferguson" userId="d4e141de-59d3-4362-b58c-ed2804aa0504" providerId="ADAL" clId="{3B598809-7BAF-6C4A-9782-0C09DAA60FB0}" dt="2020-02-05T11:45:15.340" v="797" actId="2696"/>
        <pc:sldMkLst>
          <pc:docMk/>
          <pc:sldMk cId="545322937" sldId="337"/>
        </pc:sldMkLst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3433557373" sldId="337"/>
        </pc:sldMkLst>
      </pc:sldChg>
      <pc:sldChg chg="add">
        <pc:chgData name="Donald Ferguson" userId="d4e141de-59d3-4362-b58c-ed2804aa0504" providerId="ADAL" clId="{3B598809-7BAF-6C4A-9782-0C09DAA60FB0}" dt="2020-02-05T11:51:05.492" v="1088"/>
        <pc:sldMkLst>
          <pc:docMk/>
          <pc:sldMk cId="131322376" sldId="338"/>
        </pc:sldMkLst>
      </pc:sldChg>
      <pc:sldChg chg="add del">
        <pc:chgData name="Donald Ferguson" userId="d4e141de-59d3-4362-b58c-ed2804aa0504" providerId="ADAL" clId="{3B598809-7BAF-6C4A-9782-0C09DAA60FB0}" dt="2020-02-05T11:51:04.443" v="1087"/>
        <pc:sldMkLst>
          <pc:docMk/>
          <pc:sldMk cId="2367931177" sldId="338"/>
        </pc:sldMkLst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3023017698" sldId="338"/>
        </pc:sldMkLst>
      </pc:sldChg>
      <pc:sldChg chg="add del">
        <pc:chgData name="Donald Ferguson" userId="d4e141de-59d3-4362-b58c-ed2804aa0504" providerId="ADAL" clId="{3B598809-7BAF-6C4A-9782-0C09DAA60FB0}" dt="2020-02-05T11:45:15.905" v="798" actId="2696"/>
        <pc:sldMkLst>
          <pc:docMk/>
          <pc:sldMk cId="3735035422" sldId="338"/>
        </pc:sldMkLst>
      </pc:sldChg>
      <pc:sldChg chg="add">
        <pc:chgData name="Donald Ferguson" userId="d4e141de-59d3-4362-b58c-ed2804aa0504" providerId="ADAL" clId="{3B598809-7BAF-6C4A-9782-0C09DAA60FB0}" dt="2020-02-05T11:51:05.492" v="1088"/>
        <pc:sldMkLst>
          <pc:docMk/>
          <pc:sldMk cId="931386427" sldId="339"/>
        </pc:sldMkLst>
      </pc:sldChg>
      <pc:sldChg chg="add del">
        <pc:chgData name="Donald Ferguson" userId="d4e141de-59d3-4362-b58c-ed2804aa0504" providerId="ADAL" clId="{3B598809-7BAF-6C4A-9782-0C09DAA60FB0}" dt="2020-02-05T11:51:04.443" v="1087"/>
        <pc:sldMkLst>
          <pc:docMk/>
          <pc:sldMk cId="1111287713" sldId="339"/>
        </pc:sldMkLst>
      </pc:sldChg>
      <pc:sldChg chg="add del">
        <pc:chgData name="Donald Ferguson" userId="d4e141de-59d3-4362-b58c-ed2804aa0504" providerId="ADAL" clId="{3B598809-7BAF-6C4A-9782-0C09DAA60FB0}" dt="2020-02-05T11:45:16.749" v="799" actId="2696"/>
        <pc:sldMkLst>
          <pc:docMk/>
          <pc:sldMk cId="1858184406" sldId="339"/>
        </pc:sldMkLst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3416718093" sldId="339"/>
        </pc:sldMkLst>
      </pc:sldChg>
      <pc:sldChg chg="add del">
        <pc:chgData name="Donald Ferguson" userId="d4e141de-59d3-4362-b58c-ed2804aa0504" providerId="ADAL" clId="{3B598809-7BAF-6C4A-9782-0C09DAA60FB0}" dt="2020-02-05T11:45:18.404" v="800" actId="2696"/>
        <pc:sldMkLst>
          <pc:docMk/>
          <pc:sldMk cId="330104613" sldId="340"/>
        </pc:sldMkLst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1161721417" sldId="340"/>
        </pc:sldMkLst>
      </pc:sldChg>
      <pc:sldChg chg="add">
        <pc:chgData name="Donald Ferguson" userId="d4e141de-59d3-4362-b58c-ed2804aa0504" providerId="ADAL" clId="{3B598809-7BAF-6C4A-9782-0C09DAA60FB0}" dt="2020-02-05T11:51:05.492" v="1088"/>
        <pc:sldMkLst>
          <pc:docMk/>
          <pc:sldMk cId="2907600965" sldId="340"/>
        </pc:sldMkLst>
      </pc:sldChg>
      <pc:sldChg chg="add del">
        <pc:chgData name="Donald Ferguson" userId="d4e141de-59d3-4362-b58c-ed2804aa0504" providerId="ADAL" clId="{3B598809-7BAF-6C4A-9782-0C09DAA60FB0}" dt="2020-02-05T11:51:04.443" v="1087"/>
        <pc:sldMkLst>
          <pc:docMk/>
          <pc:sldMk cId="3767689172" sldId="340"/>
        </pc:sldMkLst>
      </pc:sldChg>
      <pc:sldChg chg="add del">
        <pc:chgData name="Donald Ferguson" userId="d4e141de-59d3-4362-b58c-ed2804aa0504" providerId="ADAL" clId="{3B598809-7BAF-6C4A-9782-0C09DAA60FB0}" dt="2020-02-05T11:45:19.551" v="801" actId="2696"/>
        <pc:sldMkLst>
          <pc:docMk/>
          <pc:sldMk cId="848790118" sldId="341"/>
        </pc:sldMkLst>
      </pc:sldChg>
      <pc:sldChg chg="add del">
        <pc:chgData name="Donald Ferguson" userId="d4e141de-59d3-4362-b58c-ed2804aa0504" providerId="ADAL" clId="{3B598809-7BAF-6C4A-9782-0C09DAA60FB0}" dt="2020-02-05T11:51:04.443" v="1087"/>
        <pc:sldMkLst>
          <pc:docMk/>
          <pc:sldMk cId="1621235101" sldId="341"/>
        </pc:sldMkLst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2675187236" sldId="341"/>
        </pc:sldMkLst>
      </pc:sldChg>
      <pc:sldChg chg="add">
        <pc:chgData name="Donald Ferguson" userId="d4e141de-59d3-4362-b58c-ed2804aa0504" providerId="ADAL" clId="{3B598809-7BAF-6C4A-9782-0C09DAA60FB0}" dt="2020-02-05T11:51:05.492" v="1088"/>
        <pc:sldMkLst>
          <pc:docMk/>
          <pc:sldMk cId="3279610513" sldId="341"/>
        </pc:sldMkLst>
      </pc:sldChg>
      <pc:sldChg chg="addSp modSp add">
        <pc:chgData name="Donald Ferguson" userId="d4e141de-59d3-4362-b58c-ed2804aa0504" providerId="ADAL" clId="{3B598809-7BAF-6C4A-9782-0C09DAA60FB0}" dt="2020-02-05T11:46:56.413" v="914" actId="207"/>
        <pc:sldMkLst>
          <pc:docMk/>
          <pc:sldMk cId="2713229507" sldId="342"/>
        </pc:sldMkLst>
        <pc:spChg chg="add mod">
          <ac:chgData name="Donald Ferguson" userId="d4e141de-59d3-4362-b58c-ed2804aa0504" providerId="ADAL" clId="{3B598809-7BAF-6C4A-9782-0C09DAA60FB0}" dt="2020-02-05T11:46:56.413" v="914" actId="207"/>
          <ac:spMkLst>
            <pc:docMk/>
            <pc:sldMk cId="2713229507" sldId="342"/>
            <ac:spMk id="2" creationId="{46A3E474-7676-E34B-B9BF-A64FA803BAB8}"/>
          </ac:spMkLst>
        </pc:spChg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4231261533" sldId="342"/>
        </pc:sldMkLst>
      </pc:sldChg>
      <pc:sldChg chg="add">
        <pc:chgData name="Donald Ferguson" userId="d4e141de-59d3-4362-b58c-ed2804aa0504" providerId="ADAL" clId="{3B598809-7BAF-6C4A-9782-0C09DAA60FB0}" dt="2020-02-05T11:45:07.819" v="795"/>
        <pc:sldMkLst>
          <pc:docMk/>
          <pc:sldMk cId="3456792998" sldId="343"/>
        </pc:sldMkLst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3494982226" sldId="343"/>
        </pc:sldMkLst>
      </pc:sldChg>
      <pc:sldChg chg="add">
        <pc:chgData name="Donald Ferguson" userId="d4e141de-59d3-4362-b58c-ed2804aa0504" providerId="ADAL" clId="{3B598809-7BAF-6C4A-9782-0C09DAA60FB0}" dt="2020-02-05T11:45:07.819" v="795"/>
        <pc:sldMkLst>
          <pc:docMk/>
          <pc:sldMk cId="423839634" sldId="344"/>
        </pc:sldMkLst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4238874341" sldId="344"/>
        </pc:sldMkLst>
      </pc:sldChg>
      <pc:sldChg chg="add del">
        <pc:chgData name="Donald Ferguson" userId="d4e141de-59d3-4362-b58c-ed2804aa0504" providerId="ADAL" clId="{3B598809-7BAF-6C4A-9782-0C09DAA60FB0}" dt="2020-02-05T11:47:09.149" v="915" actId="2696"/>
        <pc:sldMkLst>
          <pc:docMk/>
          <pc:sldMk cId="118336031" sldId="345"/>
        </pc:sldMkLst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2625861092" sldId="345"/>
        </pc:sldMkLst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1546500054" sldId="346"/>
        </pc:sldMkLst>
      </pc:sldChg>
      <pc:sldChg chg="add del">
        <pc:chgData name="Donald Ferguson" userId="d4e141de-59d3-4362-b58c-ed2804aa0504" providerId="ADAL" clId="{3B598809-7BAF-6C4A-9782-0C09DAA60FB0}" dt="2020-02-05T11:47:10.030" v="916" actId="2696"/>
        <pc:sldMkLst>
          <pc:docMk/>
          <pc:sldMk cId="4157044783" sldId="346"/>
        </pc:sldMkLst>
      </pc:sldChg>
      <pc:sldChg chg="add del">
        <pc:chgData name="Donald Ferguson" userId="d4e141de-59d3-4362-b58c-ed2804aa0504" providerId="ADAL" clId="{3B598809-7BAF-6C4A-9782-0C09DAA60FB0}" dt="2020-02-05T11:47:10.638" v="917" actId="2696"/>
        <pc:sldMkLst>
          <pc:docMk/>
          <pc:sldMk cId="555879109" sldId="347"/>
        </pc:sldMkLst>
      </pc:sldChg>
      <pc:sldChg chg="add del">
        <pc:chgData name="Donald Ferguson" userId="d4e141de-59d3-4362-b58c-ed2804aa0504" providerId="ADAL" clId="{3B598809-7BAF-6C4A-9782-0C09DAA60FB0}" dt="2020-02-05T11:51:04.443" v="1087"/>
        <pc:sldMkLst>
          <pc:docMk/>
          <pc:sldMk cId="1170587847" sldId="347"/>
        </pc:sldMkLst>
      </pc:sldChg>
      <pc:sldChg chg="add">
        <pc:chgData name="Donald Ferguson" userId="d4e141de-59d3-4362-b58c-ed2804aa0504" providerId="ADAL" clId="{3B598809-7BAF-6C4A-9782-0C09DAA60FB0}" dt="2020-02-05T11:51:05.492" v="1088"/>
        <pc:sldMkLst>
          <pc:docMk/>
          <pc:sldMk cId="1382712099" sldId="347"/>
        </pc:sldMkLst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2338193402" sldId="347"/>
        </pc:sldMkLst>
      </pc:sldChg>
      <pc:sldChg chg="add del">
        <pc:chgData name="Donald Ferguson" userId="d4e141de-59d3-4362-b58c-ed2804aa0504" providerId="ADAL" clId="{3B598809-7BAF-6C4A-9782-0C09DAA60FB0}" dt="2020-02-05T11:47:11.338" v="918" actId="2696"/>
        <pc:sldMkLst>
          <pc:docMk/>
          <pc:sldMk cId="356268581" sldId="348"/>
        </pc:sldMkLst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439832250" sldId="348"/>
        </pc:sldMkLst>
      </pc:sldChg>
      <pc:sldChg chg="add del">
        <pc:chgData name="Donald Ferguson" userId="d4e141de-59d3-4362-b58c-ed2804aa0504" providerId="ADAL" clId="{3B598809-7BAF-6C4A-9782-0C09DAA60FB0}" dt="2020-02-05T11:47:11.848" v="919" actId="2696"/>
        <pc:sldMkLst>
          <pc:docMk/>
          <pc:sldMk cId="536055991" sldId="349"/>
        </pc:sldMkLst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3650116151" sldId="349"/>
        </pc:sldMkLst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955255033" sldId="350"/>
        </pc:sldMkLst>
      </pc:sldChg>
      <pc:sldChg chg="add del">
        <pc:chgData name="Donald Ferguson" userId="d4e141de-59d3-4362-b58c-ed2804aa0504" providerId="ADAL" clId="{3B598809-7BAF-6C4A-9782-0C09DAA60FB0}" dt="2020-02-05T11:47:12.372" v="920" actId="2696"/>
        <pc:sldMkLst>
          <pc:docMk/>
          <pc:sldMk cId="2577718154" sldId="350"/>
        </pc:sldMkLst>
      </pc:sldChg>
      <pc:sldChg chg="add del">
        <pc:chgData name="Donald Ferguson" userId="d4e141de-59d3-4362-b58c-ed2804aa0504" providerId="ADAL" clId="{3B598809-7BAF-6C4A-9782-0C09DAA60FB0}" dt="2020-02-05T11:47:13.431" v="921" actId="2696"/>
        <pc:sldMkLst>
          <pc:docMk/>
          <pc:sldMk cId="1660580387" sldId="351"/>
        </pc:sldMkLst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3818675485" sldId="351"/>
        </pc:sldMkLst>
      </pc:sldChg>
      <pc:sldChg chg="add del">
        <pc:chgData name="Donald Ferguson" userId="d4e141de-59d3-4362-b58c-ed2804aa0504" providerId="ADAL" clId="{3B598809-7BAF-6C4A-9782-0C09DAA60FB0}" dt="2020-02-05T11:47:14.209" v="922" actId="2696"/>
        <pc:sldMkLst>
          <pc:docMk/>
          <pc:sldMk cId="2010921379" sldId="352"/>
        </pc:sldMkLst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2452256277" sldId="352"/>
        </pc:sldMkLst>
      </pc:sldChg>
      <pc:sldChg chg="add del">
        <pc:chgData name="Donald Ferguson" userId="d4e141de-59d3-4362-b58c-ed2804aa0504" providerId="ADAL" clId="{3B598809-7BAF-6C4A-9782-0C09DAA60FB0}" dt="2020-02-05T11:51:04.443" v="1087"/>
        <pc:sldMkLst>
          <pc:docMk/>
          <pc:sldMk cId="2926243860" sldId="352"/>
        </pc:sldMkLst>
      </pc:sldChg>
      <pc:sldChg chg="add">
        <pc:chgData name="Donald Ferguson" userId="d4e141de-59d3-4362-b58c-ed2804aa0504" providerId="ADAL" clId="{3B598809-7BAF-6C4A-9782-0C09DAA60FB0}" dt="2020-02-05T11:51:05.492" v="1088"/>
        <pc:sldMkLst>
          <pc:docMk/>
          <pc:sldMk cId="3189501910" sldId="352"/>
        </pc:sldMkLst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2932945023" sldId="353"/>
        </pc:sldMkLst>
      </pc:sldChg>
      <pc:sldChg chg="add del">
        <pc:chgData name="Donald Ferguson" userId="d4e141de-59d3-4362-b58c-ed2804aa0504" providerId="ADAL" clId="{3B598809-7BAF-6C4A-9782-0C09DAA60FB0}" dt="2020-02-05T11:47:15.263" v="923" actId="2696"/>
        <pc:sldMkLst>
          <pc:docMk/>
          <pc:sldMk cId="3182530719" sldId="353"/>
        </pc:sldMkLst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628578028" sldId="354"/>
        </pc:sldMkLst>
      </pc:sldChg>
      <pc:sldChg chg="add del">
        <pc:chgData name="Donald Ferguson" userId="d4e141de-59d3-4362-b58c-ed2804aa0504" providerId="ADAL" clId="{3B598809-7BAF-6C4A-9782-0C09DAA60FB0}" dt="2020-02-05T11:47:16.622" v="924" actId="2696"/>
        <pc:sldMkLst>
          <pc:docMk/>
          <pc:sldMk cId="2535148360" sldId="354"/>
        </pc:sldMkLst>
      </pc:sldChg>
      <pc:sldChg chg="add del">
        <pc:chgData name="Donald Ferguson" userId="d4e141de-59d3-4362-b58c-ed2804aa0504" providerId="ADAL" clId="{3B598809-7BAF-6C4A-9782-0C09DAA60FB0}" dt="2020-02-05T11:51:04.443" v="1087"/>
        <pc:sldMkLst>
          <pc:docMk/>
          <pc:sldMk cId="316663964" sldId="356"/>
        </pc:sldMkLst>
      </pc:sldChg>
      <pc:sldChg chg="add del">
        <pc:chgData name="Donald Ferguson" userId="d4e141de-59d3-4362-b58c-ed2804aa0504" providerId="ADAL" clId="{3B598809-7BAF-6C4A-9782-0C09DAA60FB0}" dt="2020-02-05T11:47:18.367" v="926" actId="2696"/>
        <pc:sldMkLst>
          <pc:docMk/>
          <pc:sldMk cId="1054568456" sldId="356"/>
        </pc:sldMkLst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3102590090" sldId="356"/>
        </pc:sldMkLst>
      </pc:sldChg>
      <pc:sldChg chg="add">
        <pc:chgData name="Donald Ferguson" userId="d4e141de-59d3-4362-b58c-ed2804aa0504" providerId="ADAL" clId="{3B598809-7BAF-6C4A-9782-0C09DAA60FB0}" dt="2020-02-05T11:51:05.492" v="1088"/>
        <pc:sldMkLst>
          <pc:docMk/>
          <pc:sldMk cId="3348455057" sldId="356"/>
        </pc:sldMkLst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995486433" sldId="357"/>
        </pc:sldMkLst>
      </pc:sldChg>
      <pc:sldChg chg="add del">
        <pc:chgData name="Donald Ferguson" userId="d4e141de-59d3-4362-b58c-ed2804aa0504" providerId="ADAL" clId="{3B598809-7BAF-6C4A-9782-0C09DAA60FB0}" dt="2020-02-05T11:51:04.443" v="1087"/>
        <pc:sldMkLst>
          <pc:docMk/>
          <pc:sldMk cId="2470316712" sldId="357"/>
        </pc:sldMkLst>
      </pc:sldChg>
      <pc:sldChg chg="add">
        <pc:chgData name="Donald Ferguson" userId="d4e141de-59d3-4362-b58c-ed2804aa0504" providerId="ADAL" clId="{3B598809-7BAF-6C4A-9782-0C09DAA60FB0}" dt="2020-02-05T11:51:05.492" v="1088"/>
        <pc:sldMkLst>
          <pc:docMk/>
          <pc:sldMk cId="2826092253" sldId="357"/>
        </pc:sldMkLst>
      </pc:sldChg>
      <pc:sldChg chg="add del">
        <pc:chgData name="Donald Ferguson" userId="d4e141de-59d3-4362-b58c-ed2804aa0504" providerId="ADAL" clId="{3B598809-7BAF-6C4A-9782-0C09DAA60FB0}" dt="2020-02-05T11:47:19.063" v="927" actId="2696"/>
        <pc:sldMkLst>
          <pc:docMk/>
          <pc:sldMk cId="3194894314" sldId="357"/>
        </pc:sldMkLst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608487362" sldId="358"/>
        </pc:sldMkLst>
      </pc:sldChg>
      <pc:sldChg chg="add">
        <pc:chgData name="Donald Ferguson" userId="d4e141de-59d3-4362-b58c-ed2804aa0504" providerId="ADAL" clId="{3B598809-7BAF-6C4A-9782-0C09DAA60FB0}" dt="2020-02-05T11:51:05.492" v="1088"/>
        <pc:sldMkLst>
          <pc:docMk/>
          <pc:sldMk cId="1559850410" sldId="358"/>
        </pc:sldMkLst>
      </pc:sldChg>
      <pc:sldChg chg="add del">
        <pc:chgData name="Donald Ferguson" userId="d4e141de-59d3-4362-b58c-ed2804aa0504" providerId="ADAL" clId="{3B598809-7BAF-6C4A-9782-0C09DAA60FB0}" dt="2020-02-05T11:47:20.495" v="928" actId="2696"/>
        <pc:sldMkLst>
          <pc:docMk/>
          <pc:sldMk cId="1957963196" sldId="358"/>
        </pc:sldMkLst>
      </pc:sldChg>
      <pc:sldChg chg="add del">
        <pc:chgData name="Donald Ferguson" userId="d4e141de-59d3-4362-b58c-ed2804aa0504" providerId="ADAL" clId="{3B598809-7BAF-6C4A-9782-0C09DAA60FB0}" dt="2020-02-05T11:51:04.443" v="1087"/>
        <pc:sldMkLst>
          <pc:docMk/>
          <pc:sldMk cId="2097980709" sldId="358"/>
        </pc:sldMkLst>
      </pc:sldChg>
      <pc:sldChg chg="add del">
        <pc:chgData name="Donald Ferguson" userId="d4e141de-59d3-4362-b58c-ed2804aa0504" providerId="ADAL" clId="{3B598809-7BAF-6C4A-9782-0C09DAA60FB0}" dt="2020-02-05T11:51:04.443" v="1087"/>
        <pc:sldMkLst>
          <pc:docMk/>
          <pc:sldMk cId="926007042" sldId="359"/>
        </pc:sldMkLst>
      </pc:sldChg>
      <pc:sldChg chg="add del">
        <pc:chgData name="Donald Ferguson" userId="d4e141de-59d3-4362-b58c-ed2804aa0504" providerId="ADAL" clId="{3B598809-7BAF-6C4A-9782-0C09DAA60FB0}" dt="2020-02-05T11:47:21.284" v="929" actId="2696"/>
        <pc:sldMkLst>
          <pc:docMk/>
          <pc:sldMk cId="1047418287" sldId="359"/>
        </pc:sldMkLst>
      </pc:sldChg>
      <pc:sldChg chg="add">
        <pc:chgData name="Donald Ferguson" userId="d4e141de-59d3-4362-b58c-ed2804aa0504" providerId="ADAL" clId="{3B598809-7BAF-6C4A-9782-0C09DAA60FB0}" dt="2020-02-05T11:51:05.492" v="1088"/>
        <pc:sldMkLst>
          <pc:docMk/>
          <pc:sldMk cId="2951121048" sldId="359"/>
        </pc:sldMkLst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4132137210" sldId="359"/>
        </pc:sldMkLst>
      </pc:sldChg>
      <pc:sldChg chg="add del">
        <pc:chgData name="Donald Ferguson" userId="d4e141de-59d3-4362-b58c-ed2804aa0504" providerId="ADAL" clId="{3B598809-7BAF-6C4A-9782-0C09DAA60FB0}" dt="2020-02-05T11:51:04.443" v="1087"/>
        <pc:sldMkLst>
          <pc:docMk/>
          <pc:sldMk cId="914568978" sldId="360"/>
        </pc:sldMkLst>
      </pc:sldChg>
      <pc:sldChg chg="add">
        <pc:chgData name="Donald Ferguson" userId="d4e141de-59d3-4362-b58c-ed2804aa0504" providerId="ADAL" clId="{3B598809-7BAF-6C4A-9782-0C09DAA60FB0}" dt="2020-02-05T11:51:05.492" v="1088"/>
        <pc:sldMkLst>
          <pc:docMk/>
          <pc:sldMk cId="3033524223" sldId="360"/>
        </pc:sldMkLst>
      </pc:sldChg>
      <pc:sldChg chg="addSp modSp add">
        <pc:chgData name="Donald Ferguson" userId="d4e141de-59d3-4362-b58c-ed2804aa0504" providerId="ADAL" clId="{3B598809-7BAF-6C4A-9782-0C09DAA60FB0}" dt="2020-02-05T11:49:05.122" v="1076" actId="20577"/>
        <pc:sldMkLst>
          <pc:docMk/>
          <pc:sldMk cId="1751657527" sldId="361"/>
        </pc:sldMkLst>
        <pc:spChg chg="add mod">
          <ac:chgData name="Donald Ferguson" userId="d4e141de-59d3-4362-b58c-ed2804aa0504" providerId="ADAL" clId="{3B598809-7BAF-6C4A-9782-0C09DAA60FB0}" dt="2020-02-05T11:49:05.122" v="1076" actId="20577"/>
          <ac:spMkLst>
            <pc:docMk/>
            <pc:sldMk cId="1751657527" sldId="361"/>
            <ac:spMk id="4" creationId="{93AB5CD3-EEF3-824C-A717-4A8723B936E0}"/>
          </ac:spMkLst>
        </pc:spChg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4187521662" sldId="361"/>
        </pc:sldMkLst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301641791" sldId="362"/>
        </pc:sldMkLst>
      </pc:sldChg>
      <pc:sldChg chg="add">
        <pc:chgData name="Donald Ferguson" userId="d4e141de-59d3-4362-b58c-ed2804aa0504" providerId="ADAL" clId="{3B598809-7BAF-6C4A-9782-0C09DAA60FB0}" dt="2020-02-05T11:51:05.492" v="1088"/>
        <pc:sldMkLst>
          <pc:docMk/>
          <pc:sldMk cId="582066255" sldId="362"/>
        </pc:sldMkLst>
      </pc:sldChg>
      <pc:sldChg chg="add del">
        <pc:chgData name="Donald Ferguson" userId="d4e141de-59d3-4362-b58c-ed2804aa0504" providerId="ADAL" clId="{3B598809-7BAF-6C4A-9782-0C09DAA60FB0}" dt="2020-02-05T11:49:12.641" v="1077" actId="2696"/>
        <pc:sldMkLst>
          <pc:docMk/>
          <pc:sldMk cId="783023211" sldId="362"/>
        </pc:sldMkLst>
      </pc:sldChg>
      <pc:sldChg chg="add del">
        <pc:chgData name="Donald Ferguson" userId="d4e141de-59d3-4362-b58c-ed2804aa0504" providerId="ADAL" clId="{3B598809-7BAF-6C4A-9782-0C09DAA60FB0}" dt="2020-02-05T11:51:04.443" v="1087"/>
        <pc:sldMkLst>
          <pc:docMk/>
          <pc:sldMk cId="1210447088" sldId="362"/>
        </pc:sldMkLst>
      </pc:sldChg>
      <pc:sldChg chg="add del">
        <pc:chgData name="Donald Ferguson" userId="d4e141de-59d3-4362-b58c-ed2804aa0504" providerId="ADAL" clId="{3B598809-7BAF-6C4A-9782-0C09DAA60FB0}" dt="2020-02-05T11:51:04.443" v="1087"/>
        <pc:sldMkLst>
          <pc:docMk/>
          <pc:sldMk cId="395401101" sldId="363"/>
        </pc:sldMkLst>
      </pc:sldChg>
      <pc:sldChg chg="add">
        <pc:chgData name="Donald Ferguson" userId="d4e141de-59d3-4362-b58c-ed2804aa0504" providerId="ADAL" clId="{3B598809-7BAF-6C4A-9782-0C09DAA60FB0}" dt="2020-02-05T11:51:05.492" v="1088"/>
        <pc:sldMkLst>
          <pc:docMk/>
          <pc:sldMk cId="1907385226" sldId="363"/>
        </pc:sldMkLst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2060824398" sldId="363"/>
        </pc:sldMkLst>
      </pc:sldChg>
      <pc:sldChg chg="add del">
        <pc:chgData name="Donald Ferguson" userId="d4e141de-59d3-4362-b58c-ed2804aa0504" providerId="ADAL" clId="{3B598809-7BAF-6C4A-9782-0C09DAA60FB0}" dt="2020-02-05T11:49:13.426" v="1078" actId="2696"/>
        <pc:sldMkLst>
          <pc:docMk/>
          <pc:sldMk cId="2452353168" sldId="363"/>
        </pc:sldMkLst>
      </pc:sldChg>
      <pc:sldChg chg="add del">
        <pc:chgData name="Donald Ferguson" userId="d4e141de-59d3-4362-b58c-ed2804aa0504" providerId="ADAL" clId="{3B598809-7BAF-6C4A-9782-0C09DAA60FB0}" dt="2020-02-05T11:49:14.543" v="1079" actId="2696"/>
        <pc:sldMkLst>
          <pc:docMk/>
          <pc:sldMk cId="224087457" sldId="364"/>
        </pc:sldMkLst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1660966569" sldId="364"/>
        </pc:sldMkLst>
      </pc:sldChg>
      <pc:sldChg chg="add del">
        <pc:chgData name="Donald Ferguson" userId="d4e141de-59d3-4362-b58c-ed2804aa0504" providerId="ADAL" clId="{3B598809-7BAF-6C4A-9782-0C09DAA60FB0}" dt="2020-02-05T11:51:04.443" v="1087"/>
        <pc:sldMkLst>
          <pc:docMk/>
          <pc:sldMk cId="2453775915" sldId="364"/>
        </pc:sldMkLst>
      </pc:sldChg>
      <pc:sldChg chg="add">
        <pc:chgData name="Donald Ferguson" userId="d4e141de-59d3-4362-b58c-ed2804aa0504" providerId="ADAL" clId="{3B598809-7BAF-6C4A-9782-0C09DAA60FB0}" dt="2020-02-05T11:51:05.492" v="1088"/>
        <pc:sldMkLst>
          <pc:docMk/>
          <pc:sldMk cId="3044035339" sldId="364"/>
        </pc:sldMkLst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2057140001" sldId="365"/>
        </pc:sldMkLst>
      </pc:sldChg>
      <pc:sldChg chg="add del">
        <pc:chgData name="Donald Ferguson" userId="d4e141de-59d3-4362-b58c-ed2804aa0504" providerId="ADAL" clId="{3B598809-7BAF-6C4A-9782-0C09DAA60FB0}" dt="2020-02-05T11:49:15.323" v="1080" actId="2696"/>
        <pc:sldMkLst>
          <pc:docMk/>
          <pc:sldMk cId="2069286525" sldId="365"/>
        </pc:sldMkLst>
      </pc:sldChg>
      <pc:sldChg chg="add">
        <pc:chgData name="Donald Ferguson" userId="d4e141de-59d3-4362-b58c-ed2804aa0504" providerId="ADAL" clId="{3B598809-7BAF-6C4A-9782-0C09DAA60FB0}" dt="2020-02-05T11:51:05.492" v="1088"/>
        <pc:sldMkLst>
          <pc:docMk/>
          <pc:sldMk cId="3180000078" sldId="365"/>
        </pc:sldMkLst>
      </pc:sldChg>
      <pc:sldChg chg="add del">
        <pc:chgData name="Donald Ferguson" userId="d4e141de-59d3-4362-b58c-ed2804aa0504" providerId="ADAL" clId="{3B598809-7BAF-6C4A-9782-0C09DAA60FB0}" dt="2020-02-05T11:51:04.443" v="1087"/>
        <pc:sldMkLst>
          <pc:docMk/>
          <pc:sldMk cId="3484369471" sldId="365"/>
        </pc:sldMkLst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306814152" sldId="366"/>
        </pc:sldMkLst>
      </pc:sldChg>
      <pc:sldChg chg="add">
        <pc:chgData name="Donald Ferguson" userId="d4e141de-59d3-4362-b58c-ed2804aa0504" providerId="ADAL" clId="{3B598809-7BAF-6C4A-9782-0C09DAA60FB0}" dt="2020-02-05T11:51:05.492" v="1088"/>
        <pc:sldMkLst>
          <pc:docMk/>
          <pc:sldMk cId="999384356" sldId="366"/>
        </pc:sldMkLst>
      </pc:sldChg>
      <pc:sldChg chg="add del">
        <pc:chgData name="Donald Ferguson" userId="d4e141de-59d3-4362-b58c-ed2804aa0504" providerId="ADAL" clId="{3B598809-7BAF-6C4A-9782-0C09DAA60FB0}" dt="2020-02-05T11:51:04.443" v="1087"/>
        <pc:sldMkLst>
          <pc:docMk/>
          <pc:sldMk cId="1143406831" sldId="366"/>
        </pc:sldMkLst>
      </pc:sldChg>
      <pc:sldChg chg="add del">
        <pc:chgData name="Donald Ferguson" userId="d4e141de-59d3-4362-b58c-ed2804aa0504" providerId="ADAL" clId="{3B598809-7BAF-6C4A-9782-0C09DAA60FB0}" dt="2020-02-05T11:49:16.108" v="1081" actId="2696"/>
        <pc:sldMkLst>
          <pc:docMk/>
          <pc:sldMk cId="3948136059" sldId="366"/>
        </pc:sldMkLst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721630340" sldId="367"/>
        </pc:sldMkLst>
      </pc:sldChg>
      <pc:sldChg chg="add del">
        <pc:chgData name="Donald Ferguson" userId="d4e141de-59d3-4362-b58c-ed2804aa0504" providerId="ADAL" clId="{3B598809-7BAF-6C4A-9782-0C09DAA60FB0}" dt="2020-02-05T11:51:04.443" v="1087"/>
        <pc:sldMkLst>
          <pc:docMk/>
          <pc:sldMk cId="2132950315" sldId="367"/>
        </pc:sldMkLst>
      </pc:sldChg>
      <pc:sldChg chg="add">
        <pc:chgData name="Donald Ferguson" userId="d4e141de-59d3-4362-b58c-ed2804aa0504" providerId="ADAL" clId="{3B598809-7BAF-6C4A-9782-0C09DAA60FB0}" dt="2020-02-05T11:51:05.492" v="1088"/>
        <pc:sldMkLst>
          <pc:docMk/>
          <pc:sldMk cId="2286722032" sldId="367"/>
        </pc:sldMkLst>
      </pc:sldChg>
      <pc:sldChg chg="add del">
        <pc:chgData name="Donald Ferguson" userId="d4e141de-59d3-4362-b58c-ed2804aa0504" providerId="ADAL" clId="{3B598809-7BAF-6C4A-9782-0C09DAA60FB0}" dt="2020-02-05T11:49:16.807" v="1082" actId="2696"/>
        <pc:sldMkLst>
          <pc:docMk/>
          <pc:sldMk cId="4074451590" sldId="367"/>
        </pc:sldMkLst>
      </pc:sldChg>
      <pc:sldChg chg="add del">
        <pc:chgData name="Donald Ferguson" userId="d4e141de-59d3-4362-b58c-ed2804aa0504" providerId="ADAL" clId="{3B598809-7BAF-6C4A-9782-0C09DAA60FB0}" dt="2020-02-05T11:51:04.443" v="1087"/>
        <pc:sldMkLst>
          <pc:docMk/>
          <pc:sldMk cId="872978313" sldId="369"/>
        </pc:sldMkLst>
      </pc:sldChg>
      <pc:sldChg chg="add del">
        <pc:chgData name="Donald Ferguson" userId="d4e141de-59d3-4362-b58c-ed2804aa0504" providerId="ADAL" clId="{3B598809-7BAF-6C4A-9782-0C09DAA60FB0}" dt="2020-02-05T12:00:30.440" v="1475" actId="2696"/>
        <pc:sldMkLst>
          <pc:docMk/>
          <pc:sldMk cId="2564176811" sldId="369"/>
        </pc:sldMkLst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1910422797" sldId="370"/>
        </pc:sldMkLst>
      </pc:sldChg>
      <pc:sldChg chg="add del">
        <pc:chgData name="Donald Ferguson" userId="d4e141de-59d3-4362-b58c-ed2804aa0504" providerId="ADAL" clId="{3B598809-7BAF-6C4A-9782-0C09DAA60FB0}" dt="2020-02-05T11:49:20.194" v="1084" actId="2696"/>
        <pc:sldMkLst>
          <pc:docMk/>
          <pc:sldMk cId="2246878155" sldId="370"/>
        </pc:sldMkLst>
      </pc:sldChg>
      <pc:sldChg chg="add del">
        <pc:chgData name="Donald Ferguson" userId="d4e141de-59d3-4362-b58c-ed2804aa0504" providerId="ADAL" clId="{3B598809-7BAF-6C4A-9782-0C09DAA60FB0}" dt="2020-02-05T11:51:04.443" v="1087"/>
        <pc:sldMkLst>
          <pc:docMk/>
          <pc:sldMk cId="2675664151" sldId="370"/>
        </pc:sldMkLst>
      </pc:sldChg>
      <pc:sldChg chg="add">
        <pc:chgData name="Donald Ferguson" userId="d4e141de-59d3-4362-b58c-ed2804aa0504" providerId="ADAL" clId="{3B598809-7BAF-6C4A-9782-0C09DAA60FB0}" dt="2020-02-05T11:51:05.492" v="1088"/>
        <pc:sldMkLst>
          <pc:docMk/>
          <pc:sldMk cId="3000700431" sldId="370"/>
        </pc:sldMkLst>
      </pc:sldChg>
      <pc:sldChg chg="add">
        <pc:chgData name="Donald Ferguson" userId="d4e141de-59d3-4362-b58c-ed2804aa0504" providerId="ADAL" clId="{3B598809-7BAF-6C4A-9782-0C09DAA60FB0}" dt="2020-02-05T11:45:07.819" v="795"/>
        <pc:sldMkLst>
          <pc:docMk/>
          <pc:sldMk cId="1105486259" sldId="371"/>
        </pc:sldMkLst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3527872331" sldId="371"/>
        </pc:sldMkLst>
      </pc:sldChg>
      <pc:sldChg chg="add del">
        <pc:chgData name="Donald Ferguson" userId="d4e141de-59d3-4362-b58c-ed2804aa0504" providerId="ADAL" clId="{3B598809-7BAF-6C4A-9782-0C09DAA60FB0}" dt="2020-02-05T11:51:04.443" v="1087"/>
        <pc:sldMkLst>
          <pc:docMk/>
          <pc:sldMk cId="61006287" sldId="372"/>
        </pc:sldMkLst>
      </pc:sldChg>
      <pc:sldChg chg="add">
        <pc:chgData name="Donald Ferguson" userId="d4e141de-59d3-4362-b58c-ed2804aa0504" providerId="ADAL" clId="{3B598809-7BAF-6C4A-9782-0C09DAA60FB0}" dt="2020-02-05T11:51:05.492" v="1088"/>
        <pc:sldMkLst>
          <pc:docMk/>
          <pc:sldMk cId="1479781626" sldId="372"/>
        </pc:sldMkLst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900986482" sldId="373"/>
        </pc:sldMkLst>
      </pc:sldChg>
      <pc:sldChg chg="add">
        <pc:chgData name="Donald Ferguson" userId="d4e141de-59d3-4362-b58c-ed2804aa0504" providerId="ADAL" clId="{3B598809-7BAF-6C4A-9782-0C09DAA60FB0}" dt="2020-02-05T11:45:07.819" v="795"/>
        <pc:sldMkLst>
          <pc:docMk/>
          <pc:sldMk cId="971815985" sldId="373"/>
        </pc:sldMkLst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402525586" sldId="374"/>
        </pc:sldMkLst>
      </pc:sldChg>
      <pc:sldChg chg="add">
        <pc:chgData name="Donald Ferguson" userId="d4e141de-59d3-4362-b58c-ed2804aa0504" providerId="ADAL" clId="{3B598809-7BAF-6C4A-9782-0C09DAA60FB0}" dt="2020-02-05T11:45:07.819" v="795"/>
        <pc:sldMkLst>
          <pc:docMk/>
          <pc:sldMk cId="1438476197" sldId="374"/>
        </pc:sldMkLst>
      </pc:sldChg>
      <pc:sldChg chg="add">
        <pc:chgData name="Donald Ferguson" userId="d4e141de-59d3-4362-b58c-ed2804aa0504" providerId="ADAL" clId="{3B598809-7BAF-6C4A-9782-0C09DAA60FB0}" dt="2020-02-05T11:45:07.819" v="795"/>
        <pc:sldMkLst>
          <pc:docMk/>
          <pc:sldMk cId="1213607045" sldId="375"/>
        </pc:sldMkLst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2771111544" sldId="375"/>
        </pc:sldMkLst>
      </pc:sldChg>
      <pc:sldChg chg="add">
        <pc:chgData name="Donald Ferguson" userId="d4e141de-59d3-4362-b58c-ed2804aa0504" providerId="ADAL" clId="{3B598809-7BAF-6C4A-9782-0C09DAA60FB0}" dt="2020-02-05T11:45:07.819" v="795"/>
        <pc:sldMkLst>
          <pc:docMk/>
          <pc:sldMk cId="946980996" sldId="376"/>
        </pc:sldMkLst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1083493881" sldId="376"/>
        </pc:sldMkLst>
      </pc:sldChg>
      <pc:sldChg chg="add">
        <pc:chgData name="Donald Ferguson" userId="d4e141de-59d3-4362-b58c-ed2804aa0504" providerId="ADAL" clId="{3B598809-7BAF-6C4A-9782-0C09DAA60FB0}" dt="2020-02-05T11:45:07.819" v="795"/>
        <pc:sldMkLst>
          <pc:docMk/>
          <pc:sldMk cId="1488117439" sldId="377"/>
        </pc:sldMkLst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2838890171" sldId="377"/>
        </pc:sldMkLst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2476275207" sldId="378"/>
        </pc:sldMkLst>
      </pc:sldChg>
      <pc:sldChg chg="add">
        <pc:chgData name="Donald Ferguson" userId="d4e141de-59d3-4362-b58c-ed2804aa0504" providerId="ADAL" clId="{3B598809-7BAF-6C4A-9782-0C09DAA60FB0}" dt="2020-02-05T11:45:07.819" v="795"/>
        <pc:sldMkLst>
          <pc:docMk/>
          <pc:sldMk cId="2975171144" sldId="378"/>
        </pc:sldMkLst>
      </pc:sldChg>
      <pc:sldChg chg="add">
        <pc:chgData name="Donald Ferguson" userId="d4e141de-59d3-4362-b58c-ed2804aa0504" providerId="ADAL" clId="{3B598809-7BAF-6C4A-9782-0C09DAA60FB0}" dt="2020-02-05T11:45:07.819" v="795"/>
        <pc:sldMkLst>
          <pc:docMk/>
          <pc:sldMk cId="553319067" sldId="379"/>
        </pc:sldMkLst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2840208873" sldId="379"/>
        </pc:sldMkLst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2273512840" sldId="380"/>
        </pc:sldMkLst>
      </pc:sldChg>
      <pc:sldChg chg="add">
        <pc:chgData name="Donald Ferguson" userId="d4e141de-59d3-4362-b58c-ed2804aa0504" providerId="ADAL" clId="{3B598809-7BAF-6C4A-9782-0C09DAA60FB0}" dt="2020-02-05T11:45:07.819" v="795"/>
        <pc:sldMkLst>
          <pc:docMk/>
          <pc:sldMk cId="2299344171" sldId="380"/>
        </pc:sldMkLst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846032488" sldId="381"/>
        </pc:sldMkLst>
      </pc:sldChg>
      <pc:sldChg chg="add">
        <pc:chgData name="Donald Ferguson" userId="d4e141de-59d3-4362-b58c-ed2804aa0504" providerId="ADAL" clId="{3B598809-7BAF-6C4A-9782-0C09DAA60FB0}" dt="2020-02-05T11:45:07.819" v="795"/>
        <pc:sldMkLst>
          <pc:docMk/>
          <pc:sldMk cId="1427906063" sldId="381"/>
        </pc:sldMkLst>
      </pc:sldChg>
      <pc:sldChg chg="add">
        <pc:chgData name="Donald Ferguson" userId="d4e141de-59d3-4362-b58c-ed2804aa0504" providerId="ADAL" clId="{3B598809-7BAF-6C4A-9782-0C09DAA60FB0}" dt="2020-02-05T11:45:07.819" v="795"/>
        <pc:sldMkLst>
          <pc:docMk/>
          <pc:sldMk cId="1124041942" sldId="382"/>
        </pc:sldMkLst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2992073739" sldId="382"/>
        </pc:sldMkLst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1004866837" sldId="383"/>
        </pc:sldMkLst>
      </pc:sldChg>
      <pc:sldChg chg="add">
        <pc:chgData name="Donald Ferguson" userId="d4e141de-59d3-4362-b58c-ed2804aa0504" providerId="ADAL" clId="{3B598809-7BAF-6C4A-9782-0C09DAA60FB0}" dt="2020-02-05T11:45:07.819" v="795"/>
        <pc:sldMkLst>
          <pc:docMk/>
          <pc:sldMk cId="2484709807" sldId="383"/>
        </pc:sldMkLst>
      </pc:sldChg>
      <pc:sldChg chg="add">
        <pc:chgData name="Donald Ferguson" userId="d4e141de-59d3-4362-b58c-ed2804aa0504" providerId="ADAL" clId="{3B598809-7BAF-6C4A-9782-0C09DAA60FB0}" dt="2020-02-05T11:45:07.819" v="795"/>
        <pc:sldMkLst>
          <pc:docMk/>
          <pc:sldMk cId="3304026650" sldId="384"/>
        </pc:sldMkLst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3360801134" sldId="384"/>
        </pc:sldMkLst>
      </pc:sldChg>
      <pc:sldChg chg="add">
        <pc:chgData name="Donald Ferguson" userId="d4e141de-59d3-4362-b58c-ed2804aa0504" providerId="ADAL" clId="{3B598809-7BAF-6C4A-9782-0C09DAA60FB0}" dt="2020-02-05T11:45:07.819" v="795"/>
        <pc:sldMkLst>
          <pc:docMk/>
          <pc:sldMk cId="854180755" sldId="385"/>
        </pc:sldMkLst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891007622" sldId="385"/>
        </pc:sldMkLst>
      </pc:sldChg>
      <pc:sldChg chg="add">
        <pc:chgData name="Donald Ferguson" userId="d4e141de-59d3-4362-b58c-ed2804aa0504" providerId="ADAL" clId="{3B598809-7BAF-6C4A-9782-0C09DAA60FB0}" dt="2020-02-05T11:45:07.819" v="795"/>
        <pc:sldMkLst>
          <pc:docMk/>
          <pc:sldMk cId="2396159694" sldId="386"/>
        </pc:sldMkLst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3802377301" sldId="386"/>
        </pc:sldMkLst>
      </pc:sldChg>
      <pc:sldChg chg="add">
        <pc:chgData name="Donald Ferguson" userId="d4e141de-59d3-4362-b58c-ed2804aa0504" providerId="ADAL" clId="{3B598809-7BAF-6C4A-9782-0C09DAA60FB0}" dt="2020-02-05T11:45:07.819" v="795"/>
        <pc:sldMkLst>
          <pc:docMk/>
          <pc:sldMk cId="200344954" sldId="387"/>
        </pc:sldMkLst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2663867689" sldId="387"/>
        </pc:sldMkLst>
      </pc:sldChg>
      <pc:sldChg chg="add">
        <pc:chgData name="Donald Ferguson" userId="d4e141de-59d3-4362-b58c-ed2804aa0504" providerId="ADAL" clId="{3B598809-7BAF-6C4A-9782-0C09DAA60FB0}" dt="2020-02-05T11:45:07.819" v="795"/>
        <pc:sldMkLst>
          <pc:docMk/>
          <pc:sldMk cId="753788087" sldId="388"/>
        </pc:sldMkLst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2820270632" sldId="388"/>
        </pc:sldMkLst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1218174585" sldId="389"/>
        </pc:sldMkLst>
      </pc:sldChg>
      <pc:sldChg chg="add">
        <pc:chgData name="Donald Ferguson" userId="d4e141de-59d3-4362-b58c-ed2804aa0504" providerId="ADAL" clId="{3B598809-7BAF-6C4A-9782-0C09DAA60FB0}" dt="2020-02-05T11:45:07.819" v="795"/>
        <pc:sldMkLst>
          <pc:docMk/>
          <pc:sldMk cId="4016016693" sldId="389"/>
        </pc:sldMkLst>
      </pc:sldChg>
      <pc:sldChg chg="add">
        <pc:chgData name="Donald Ferguson" userId="d4e141de-59d3-4362-b58c-ed2804aa0504" providerId="ADAL" clId="{3B598809-7BAF-6C4A-9782-0C09DAA60FB0}" dt="2020-02-05T11:45:07.819" v="795"/>
        <pc:sldMkLst>
          <pc:docMk/>
          <pc:sldMk cId="2227440893" sldId="390"/>
        </pc:sldMkLst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3324561295" sldId="390"/>
        </pc:sldMkLst>
      </pc:sldChg>
      <pc:sldChg chg="add">
        <pc:chgData name="Donald Ferguson" userId="d4e141de-59d3-4362-b58c-ed2804aa0504" providerId="ADAL" clId="{3B598809-7BAF-6C4A-9782-0C09DAA60FB0}" dt="2020-02-05T11:45:07.819" v="795"/>
        <pc:sldMkLst>
          <pc:docMk/>
          <pc:sldMk cId="445131190" sldId="391"/>
        </pc:sldMkLst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2580300541" sldId="391"/>
        </pc:sldMkLst>
      </pc:sldChg>
      <pc:sldChg chg="add">
        <pc:chgData name="Donald Ferguson" userId="d4e141de-59d3-4362-b58c-ed2804aa0504" providerId="ADAL" clId="{3B598809-7BAF-6C4A-9782-0C09DAA60FB0}" dt="2020-02-05T11:45:07.819" v="795"/>
        <pc:sldMkLst>
          <pc:docMk/>
          <pc:sldMk cId="3005831565" sldId="392"/>
        </pc:sldMkLst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3299512615" sldId="392"/>
        </pc:sldMkLst>
      </pc:sldChg>
      <pc:sldChg chg="add">
        <pc:chgData name="Donald Ferguson" userId="d4e141de-59d3-4362-b58c-ed2804aa0504" providerId="ADAL" clId="{3B598809-7BAF-6C4A-9782-0C09DAA60FB0}" dt="2020-02-05T11:45:07.819" v="795"/>
        <pc:sldMkLst>
          <pc:docMk/>
          <pc:sldMk cId="407071889" sldId="393"/>
        </pc:sldMkLst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2202960299" sldId="393"/>
        </pc:sldMkLst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1986375211" sldId="394"/>
        </pc:sldMkLst>
      </pc:sldChg>
      <pc:sldChg chg="add">
        <pc:chgData name="Donald Ferguson" userId="d4e141de-59d3-4362-b58c-ed2804aa0504" providerId="ADAL" clId="{3B598809-7BAF-6C4A-9782-0C09DAA60FB0}" dt="2020-02-05T11:45:07.819" v="795"/>
        <pc:sldMkLst>
          <pc:docMk/>
          <pc:sldMk cId="3756811456" sldId="394"/>
        </pc:sldMkLst>
      </pc:sldChg>
      <pc:sldChg chg="add">
        <pc:chgData name="Donald Ferguson" userId="d4e141de-59d3-4362-b58c-ed2804aa0504" providerId="ADAL" clId="{3B598809-7BAF-6C4A-9782-0C09DAA60FB0}" dt="2020-02-05T11:45:07.819" v="795"/>
        <pc:sldMkLst>
          <pc:docMk/>
          <pc:sldMk cId="774379775" sldId="395"/>
        </pc:sldMkLst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1280299346" sldId="395"/>
        </pc:sldMkLst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1720677550" sldId="396"/>
        </pc:sldMkLst>
      </pc:sldChg>
      <pc:sldChg chg="add">
        <pc:chgData name="Donald Ferguson" userId="d4e141de-59d3-4362-b58c-ed2804aa0504" providerId="ADAL" clId="{3B598809-7BAF-6C4A-9782-0C09DAA60FB0}" dt="2020-02-05T11:45:07.819" v="795"/>
        <pc:sldMkLst>
          <pc:docMk/>
          <pc:sldMk cId="2467016444" sldId="396"/>
        </pc:sldMkLst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704756017" sldId="397"/>
        </pc:sldMkLst>
      </pc:sldChg>
      <pc:sldChg chg="add del">
        <pc:chgData name="Donald Ferguson" userId="d4e141de-59d3-4362-b58c-ed2804aa0504" providerId="ADAL" clId="{3B598809-7BAF-6C4A-9782-0C09DAA60FB0}" dt="2020-02-05T11:50:55.183" v="1085" actId="2696"/>
        <pc:sldMkLst>
          <pc:docMk/>
          <pc:sldMk cId="2390853177" sldId="397"/>
        </pc:sldMkLst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229972339" sldId="400"/>
        </pc:sldMkLst>
      </pc:sldChg>
      <pc:sldChg chg="add del">
        <pc:chgData name="Donald Ferguson" userId="d4e141de-59d3-4362-b58c-ed2804aa0504" providerId="ADAL" clId="{3B598809-7BAF-6C4A-9782-0C09DAA60FB0}" dt="2020-02-05T11:47:17.481" v="925" actId="2696"/>
        <pc:sldMkLst>
          <pc:docMk/>
          <pc:sldMk cId="4074509054" sldId="400"/>
        </pc:sldMkLst>
      </pc:sldChg>
      <pc:sldChg chg="add">
        <pc:chgData name="Donald Ferguson" userId="d4e141de-59d3-4362-b58c-ed2804aa0504" providerId="ADAL" clId="{3B598809-7BAF-6C4A-9782-0C09DAA60FB0}" dt="2020-02-05T11:45:07.819" v="795"/>
        <pc:sldMkLst>
          <pc:docMk/>
          <pc:sldMk cId="755371633" sldId="402"/>
        </pc:sldMkLst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3802260090" sldId="402"/>
        </pc:sldMkLst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1627779080" sldId="403"/>
        </pc:sldMkLst>
      </pc:sldChg>
      <pc:sldChg chg="add">
        <pc:chgData name="Donald Ferguson" userId="d4e141de-59d3-4362-b58c-ed2804aa0504" providerId="ADAL" clId="{3B598809-7BAF-6C4A-9782-0C09DAA60FB0}" dt="2020-02-05T11:45:07.819" v="795"/>
        <pc:sldMkLst>
          <pc:docMk/>
          <pc:sldMk cId="4204714780" sldId="403"/>
        </pc:sldMkLst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716334046" sldId="404"/>
        </pc:sldMkLst>
      </pc:sldChg>
      <pc:sldChg chg="add del">
        <pc:chgData name="Donald Ferguson" userId="d4e141de-59d3-4362-b58c-ed2804aa0504" providerId="ADAL" clId="{3B598809-7BAF-6C4A-9782-0C09DAA60FB0}" dt="2020-02-05T11:49:18.310" v="1083" actId="2696"/>
        <pc:sldMkLst>
          <pc:docMk/>
          <pc:sldMk cId="3667760942" sldId="404"/>
        </pc:sldMkLst>
      </pc:sldChg>
      <pc:sldChg chg="del">
        <pc:chgData name="Donald Ferguson" userId="d4e141de-59d3-4362-b58c-ed2804aa0504" providerId="ADAL" clId="{3B598809-7BAF-6C4A-9782-0C09DAA60FB0}" dt="2020-02-05T12:01:17.840" v="1487" actId="2696"/>
        <pc:sldMkLst>
          <pc:docMk/>
          <pc:sldMk cId="1504001076" sldId="433"/>
        </pc:sldMkLst>
      </pc:sldChg>
      <pc:sldChg chg="add del">
        <pc:chgData name="Donald Ferguson" userId="d4e141de-59d3-4362-b58c-ed2804aa0504" providerId="ADAL" clId="{3B598809-7BAF-6C4A-9782-0C09DAA60FB0}" dt="2020-02-05T11:51:04.443" v="1087"/>
        <pc:sldMkLst>
          <pc:docMk/>
          <pc:sldMk cId="2331897502" sldId="440"/>
        </pc:sldMkLst>
      </pc:sldChg>
      <pc:sldChg chg="add">
        <pc:chgData name="Donald Ferguson" userId="d4e141de-59d3-4362-b58c-ed2804aa0504" providerId="ADAL" clId="{3B598809-7BAF-6C4A-9782-0C09DAA60FB0}" dt="2020-02-05T11:51:05.492" v="1088"/>
        <pc:sldMkLst>
          <pc:docMk/>
          <pc:sldMk cId="3464870814" sldId="440"/>
        </pc:sldMkLst>
      </pc:sldChg>
      <pc:sldChg chg="add">
        <pc:chgData name="Donald Ferguson" userId="d4e141de-59d3-4362-b58c-ed2804aa0504" providerId="ADAL" clId="{3B598809-7BAF-6C4A-9782-0C09DAA60FB0}" dt="2020-02-05T11:51:38.535" v="1089"/>
        <pc:sldMkLst>
          <pc:docMk/>
          <pc:sldMk cId="4024608719" sldId="445"/>
        </pc:sldMkLst>
      </pc:sldChg>
      <pc:sldChg chg="add del">
        <pc:chgData name="Donald Ferguson" userId="d4e141de-59d3-4362-b58c-ed2804aa0504" providerId="ADAL" clId="{3B598809-7BAF-6C4A-9782-0C09DAA60FB0}" dt="2020-02-05T11:51:41.893" v="1090" actId="2696"/>
        <pc:sldMkLst>
          <pc:docMk/>
          <pc:sldMk cId="2016723923" sldId="446"/>
        </pc:sldMkLst>
      </pc:sldChg>
      <pc:sldChg chg="add del">
        <pc:chgData name="Donald Ferguson" userId="d4e141de-59d3-4362-b58c-ed2804aa0504" providerId="ADAL" clId="{3B598809-7BAF-6C4A-9782-0C09DAA60FB0}" dt="2020-02-05T11:51:04.443" v="1087"/>
        <pc:sldMkLst>
          <pc:docMk/>
          <pc:sldMk cId="3150787954" sldId="446"/>
        </pc:sldMkLst>
      </pc:sldChg>
      <pc:sldChg chg="add">
        <pc:chgData name="Donald Ferguson" userId="d4e141de-59d3-4362-b58c-ed2804aa0504" providerId="ADAL" clId="{3B598809-7BAF-6C4A-9782-0C09DAA60FB0}" dt="2020-02-05T11:51:05.492" v="1088"/>
        <pc:sldMkLst>
          <pc:docMk/>
          <pc:sldMk cId="3353554364" sldId="447"/>
        </pc:sldMkLst>
      </pc:sldChg>
      <pc:sldChg chg="add del">
        <pc:chgData name="Donald Ferguson" userId="d4e141de-59d3-4362-b58c-ed2804aa0504" providerId="ADAL" clId="{3B598809-7BAF-6C4A-9782-0C09DAA60FB0}" dt="2020-02-05T11:51:04.443" v="1087"/>
        <pc:sldMkLst>
          <pc:docMk/>
          <pc:sldMk cId="3975609484" sldId="447"/>
        </pc:sldMkLst>
      </pc:sldChg>
      <pc:sldChg chg="add del">
        <pc:chgData name="Donald Ferguson" userId="d4e141de-59d3-4362-b58c-ed2804aa0504" providerId="ADAL" clId="{3B598809-7BAF-6C4A-9782-0C09DAA60FB0}" dt="2020-02-05T11:51:04.443" v="1087"/>
        <pc:sldMkLst>
          <pc:docMk/>
          <pc:sldMk cId="270747274" sldId="448"/>
        </pc:sldMkLst>
      </pc:sldChg>
      <pc:sldChg chg="add">
        <pc:chgData name="Donald Ferguson" userId="d4e141de-59d3-4362-b58c-ed2804aa0504" providerId="ADAL" clId="{3B598809-7BAF-6C4A-9782-0C09DAA60FB0}" dt="2020-02-05T11:51:05.492" v="1088"/>
        <pc:sldMkLst>
          <pc:docMk/>
          <pc:sldMk cId="1740342519" sldId="448"/>
        </pc:sldMkLst>
      </pc:sldChg>
      <pc:sldChg chg="add">
        <pc:chgData name="Donald Ferguson" userId="d4e141de-59d3-4362-b58c-ed2804aa0504" providerId="ADAL" clId="{3B598809-7BAF-6C4A-9782-0C09DAA60FB0}" dt="2020-02-05T11:51:05.492" v="1088"/>
        <pc:sldMkLst>
          <pc:docMk/>
          <pc:sldMk cId="1288696834" sldId="449"/>
        </pc:sldMkLst>
      </pc:sldChg>
      <pc:sldChg chg="add del">
        <pc:chgData name="Donald Ferguson" userId="d4e141de-59d3-4362-b58c-ed2804aa0504" providerId="ADAL" clId="{3B598809-7BAF-6C4A-9782-0C09DAA60FB0}" dt="2020-02-05T11:51:04.443" v="1087"/>
        <pc:sldMkLst>
          <pc:docMk/>
          <pc:sldMk cId="3860069871" sldId="449"/>
        </pc:sldMkLst>
      </pc:sldChg>
      <pc:sldChg chg="add">
        <pc:chgData name="Donald Ferguson" userId="d4e141de-59d3-4362-b58c-ed2804aa0504" providerId="ADAL" clId="{3B598809-7BAF-6C4A-9782-0C09DAA60FB0}" dt="2020-02-05T11:51:05.492" v="1088"/>
        <pc:sldMkLst>
          <pc:docMk/>
          <pc:sldMk cId="2376373341" sldId="450"/>
        </pc:sldMkLst>
      </pc:sldChg>
      <pc:sldChg chg="add del">
        <pc:chgData name="Donald Ferguson" userId="d4e141de-59d3-4362-b58c-ed2804aa0504" providerId="ADAL" clId="{3B598809-7BAF-6C4A-9782-0C09DAA60FB0}" dt="2020-02-05T11:51:04.443" v="1087"/>
        <pc:sldMkLst>
          <pc:docMk/>
          <pc:sldMk cId="2416368101" sldId="450"/>
        </pc:sldMkLst>
      </pc:sldChg>
      <pc:sldChg chg="add">
        <pc:chgData name="Donald Ferguson" userId="d4e141de-59d3-4362-b58c-ed2804aa0504" providerId="ADAL" clId="{3B598809-7BAF-6C4A-9782-0C09DAA60FB0}" dt="2020-02-05T11:51:05.492" v="1088"/>
        <pc:sldMkLst>
          <pc:docMk/>
          <pc:sldMk cId="333898581" sldId="453"/>
        </pc:sldMkLst>
      </pc:sldChg>
      <pc:sldChg chg="add del">
        <pc:chgData name="Donald Ferguson" userId="d4e141de-59d3-4362-b58c-ed2804aa0504" providerId="ADAL" clId="{3B598809-7BAF-6C4A-9782-0C09DAA60FB0}" dt="2020-02-05T11:51:04.443" v="1087"/>
        <pc:sldMkLst>
          <pc:docMk/>
          <pc:sldMk cId="2590512819" sldId="453"/>
        </pc:sldMkLst>
      </pc:sldChg>
      <pc:sldChg chg="add del">
        <pc:chgData name="Donald Ferguson" userId="d4e141de-59d3-4362-b58c-ed2804aa0504" providerId="ADAL" clId="{3B598809-7BAF-6C4A-9782-0C09DAA60FB0}" dt="2020-02-05T11:51:04.443" v="1087"/>
        <pc:sldMkLst>
          <pc:docMk/>
          <pc:sldMk cId="2348479062" sldId="454"/>
        </pc:sldMkLst>
      </pc:sldChg>
      <pc:sldChg chg="add">
        <pc:chgData name="Donald Ferguson" userId="d4e141de-59d3-4362-b58c-ed2804aa0504" providerId="ADAL" clId="{3B598809-7BAF-6C4A-9782-0C09DAA60FB0}" dt="2020-02-05T11:51:05.492" v="1088"/>
        <pc:sldMkLst>
          <pc:docMk/>
          <pc:sldMk cId="2416223229" sldId="454"/>
        </pc:sldMkLst>
      </pc:sldChg>
      <pc:sldChg chg="add">
        <pc:chgData name="Donald Ferguson" userId="d4e141de-59d3-4362-b58c-ed2804aa0504" providerId="ADAL" clId="{3B598809-7BAF-6C4A-9782-0C09DAA60FB0}" dt="2020-02-05T11:51:05.492" v="1088"/>
        <pc:sldMkLst>
          <pc:docMk/>
          <pc:sldMk cId="286472573" sldId="455"/>
        </pc:sldMkLst>
      </pc:sldChg>
      <pc:sldChg chg="add del">
        <pc:chgData name="Donald Ferguson" userId="d4e141de-59d3-4362-b58c-ed2804aa0504" providerId="ADAL" clId="{3B598809-7BAF-6C4A-9782-0C09DAA60FB0}" dt="2020-02-05T11:51:04.443" v="1087"/>
        <pc:sldMkLst>
          <pc:docMk/>
          <pc:sldMk cId="3647970871" sldId="455"/>
        </pc:sldMkLst>
      </pc:sldChg>
      <pc:sldChg chg="add">
        <pc:chgData name="Donald Ferguson" userId="d4e141de-59d3-4362-b58c-ed2804aa0504" providerId="ADAL" clId="{3B598809-7BAF-6C4A-9782-0C09DAA60FB0}" dt="2020-02-05T11:51:05.492" v="1088"/>
        <pc:sldMkLst>
          <pc:docMk/>
          <pc:sldMk cId="997735495" sldId="457"/>
        </pc:sldMkLst>
      </pc:sldChg>
      <pc:sldChg chg="add del">
        <pc:chgData name="Donald Ferguson" userId="d4e141de-59d3-4362-b58c-ed2804aa0504" providerId="ADAL" clId="{3B598809-7BAF-6C4A-9782-0C09DAA60FB0}" dt="2020-02-05T11:51:04.443" v="1087"/>
        <pc:sldMkLst>
          <pc:docMk/>
          <pc:sldMk cId="1616833950" sldId="457"/>
        </pc:sldMkLst>
      </pc:sldChg>
      <pc:sldChg chg="add del">
        <pc:chgData name="Donald Ferguson" userId="d4e141de-59d3-4362-b58c-ed2804aa0504" providerId="ADAL" clId="{3B598809-7BAF-6C4A-9782-0C09DAA60FB0}" dt="2020-02-05T11:51:04.443" v="1087"/>
        <pc:sldMkLst>
          <pc:docMk/>
          <pc:sldMk cId="1133473538" sldId="458"/>
        </pc:sldMkLst>
      </pc:sldChg>
      <pc:sldChg chg="add">
        <pc:chgData name="Donald Ferguson" userId="d4e141de-59d3-4362-b58c-ed2804aa0504" providerId="ADAL" clId="{3B598809-7BAF-6C4A-9782-0C09DAA60FB0}" dt="2020-02-05T11:51:05.492" v="1088"/>
        <pc:sldMkLst>
          <pc:docMk/>
          <pc:sldMk cId="3573713614" sldId="458"/>
        </pc:sldMkLst>
      </pc:sldChg>
      <pc:sldChg chg="add del">
        <pc:chgData name="Donald Ferguson" userId="d4e141de-59d3-4362-b58c-ed2804aa0504" providerId="ADAL" clId="{3B598809-7BAF-6C4A-9782-0C09DAA60FB0}" dt="2020-02-05T11:51:04.443" v="1087"/>
        <pc:sldMkLst>
          <pc:docMk/>
          <pc:sldMk cId="2380049457" sldId="460"/>
        </pc:sldMkLst>
      </pc:sldChg>
      <pc:sldChg chg="add">
        <pc:chgData name="Donald Ferguson" userId="d4e141de-59d3-4362-b58c-ed2804aa0504" providerId="ADAL" clId="{3B598809-7BAF-6C4A-9782-0C09DAA60FB0}" dt="2020-02-05T11:51:05.492" v="1088"/>
        <pc:sldMkLst>
          <pc:docMk/>
          <pc:sldMk cId="3422377779" sldId="460"/>
        </pc:sldMkLst>
      </pc:sldChg>
      <pc:sldChg chg="add del">
        <pc:chgData name="Donald Ferguson" userId="d4e141de-59d3-4362-b58c-ed2804aa0504" providerId="ADAL" clId="{3B598809-7BAF-6C4A-9782-0C09DAA60FB0}" dt="2020-02-05T11:51:04.443" v="1087"/>
        <pc:sldMkLst>
          <pc:docMk/>
          <pc:sldMk cId="1794327585" sldId="461"/>
        </pc:sldMkLst>
      </pc:sldChg>
      <pc:sldChg chg="add del">
        <pc:chgData name="Donald Ferguson" userId="d4e141de-59d3-4362-b58c-ed2804aa0504" providerId="ADAL" clId="{3B598809-7BAF-6C4A-9782-0C09DAA60FB0}" dt="2020-02-05T12:00:25.068" v="1473" actId="2696"/>
        <pc:sldMkLst>
          <pc:docMk/>
          <pc:sldMk cId="2363394370" sldId="461"/>
        </pc:sldMkLst>
      </pc:sldChg>
      <pc:sldChg chg="add del">
        <pc:chgData name="Donald Ferguson" userId="d4e141de-59d3-4362-b58c-ed2804aa0504" providerId="ADAL" clId="{3B598809-7BAF-6C4A-9782-0C09DAA60FB0}" dt="2020-02-05T11:51:04.443" v="1087"/>
        <pc:sldMkLst>
          <pc:docMk/>
          <pc:sldMk cId="746766458" sldId="462"/>
        </pc:sldMkLst>
      </pc:sldChg>
      <pc:sldChg chg="add del">
        <pc:chgData name="Donald Ferguson" userId="d4e141de-59d3-4362-b58c-ed2804aa0504" providerId="ADAL" clId="{3B598809-7BAF-6C4A-9782-0C09DAA60FB0}" dt="2020-02-05T12:01:02.984" v="1478" actId="2696"/>
        <pc:sldMkLst>
          <pc:docMk/>
          <pc:sldMk cId="3963202365" sldId="462"/>
        </pc:sldMkLst>
      </pc:sldChg>
      <pc:sldChg chg="add del">
        <pc:chgData name="Donald Ferguson" userId="d4e141de-59d3-4362-b58c-ed2804aa0504" providerId="ADAL" clId="{3B598809-7BAF-6C4A-9782-0C09DAA60FB0}" dt="2020-02-05T11:51:04.443" v="1087"/>
        <pc:sldMkLst>
          <pc:docMk/>
          <pc:sldMk cId="1897887242" sldId="464"/>
        </pc:sldMkLst>
      </pc:sldChg>
      <pc:sldChg chg="add del">
        <pc:chgData name="Donald Ferguson" userId="d4e141de-59d3-4362-b58c-ed2804aa0504" providerId="ADAL" clId="{3B598809-7BAF-6C4A-9782-0C09DAA60FB0}" dt="2020-02-05T12:01:03.647" v="1479" actId="2696"/>
        <pc:sldMkLst>
          <pc:docMk/>
          <pc:sldMk cId="2200106242" sldId="464"/>
        </pc:sldMkLst>
      </pc:sldChg>
      <pc:sldChg chg="add del">
        <pc:chgData name="Donald Ferguson" userId="d4e141de-59d3-4362-b58c-ed2804aa0504" providerId="ADAL" clId="{3B598809-7BAF-6C4A-9782-0C09DAA60FB0}" dt="2020-02-05T11:51:04.443" v="1087"/>
        <pc:sldMkLst>
          <pc:docMk/>
          <pc:sldMk cId="350435023" sldId="465"/>
        </pc:sldMkLst>
      </pc:sldChg>
      <pc:sldChg chg="add del">
        <pc:chgData name="Donald Ferguson" userId="d4e141de-59d3-4362-b58c-ed2804aa0504" providerId="ADAL" clId="{3B598809-7BAF-6C4A-9782-0C09DAA60FB0}" dt="2020-02-05T12:01:04.460" v="1480" actId="2696"/>
        <pc:sldMkLst>
          <pc:docMk/>
          <pc:sldMk cId="1559790988" sldId="465"/>
        </pc:sldMkLst>
      </pc:sldChg>
      <pc:sldChg chg="add del">
        <pc:chgData name="Donald Ferguson" userId="d4e141de-59d3-4362-b58c-ed2804aa0504" providerId="ADAL" clId="{3B598809-7BAF-6C4A-9782-0C09DAA60FB0}" dt="2020-02-05T11:51:04.443" v="1087"/>
        <pc:sldMkLst>
          <pc:docMk/>
          <pc:sldMk cId="1043564695" sldId="466"/>
        </pc:sldMkLst>
      </pc:sldChg>
      <pc:sldChg chg="add del">
        <pc:chgData name="Donald Ferguson" userId="d4e141de-59d3-4362-b58c-ed2804aa0504" providerId="ADAL" clId="{3B598809-7BAF-6C4A-9782-0C09DAA60FB0}" dt="2020-02-05T12:01:05.556" v="1481" actId="2696"/>
        <pc:sldMkLst>
          <pc:docMk/>
          <pc:sldMk cId="3628048567" sldId="466"/>
        </pc:sldMkLst>
      </pc:sldChg>
      <pc:sldChg chg="add del">
        <pc:chgData name="Donald Ferguson" userId="d4e141de-59d3-4362-b58c-ed2804aa0504" providerId="ADAL" clId="{3B598809-7BAF-6C4A-9782-0C09DAA60FB0}" dt="2020-02-05T11:51:04.443" v="1087"/>
        <pc:sldMkLst>
          <pc:docMk/>
          <pc:sldMk cId="797876996" sldId="467"/>
        </pc:sldMkLst>
      </pc:sldChg>
      <pc:sldChg chg="add del">
        <pc:chgData name="Donald Ferguson" userId="d4e141de-59d3-4362-b58c-ed2804aa0504" providerId="ADAL" clId="{3B598809-7BAF-6C4A-9782-0C09DAA60FB0}" dt="2020-02-05T12:01:06.488" v="1482" actId="2696"/>
        <pc:sldMkLst>
          <pc:docMk/>
          <pc:sldMk cId="2474717051" sldId="467"/>
        </pc:sldMkLst>
      </pc:sldChg>
      <pc:sldChg chg="del">
        <pc:chgData name="Donald Ferguson" userId="d4e141de-59d3-4362-b58c-ed2804aa0504" providerId="ADAL" clId="{3B598809-7BAF-6C4A-9782-0C09DAA60FB0}" dt="2020-02-05T12:01:19.894" v="1488" actId="2696"/>
        <pc:sldMkLst>
          <pc:docMk/>
          <pc:sldMk cId="2706204154" sldId="468"/>
        </pc:sldMkLst>
      </pc:sldChg>
      <pc:sldChg chg="add del">
        <pc:chgData name="Donald Ferguson" userId="d4e141de-59d3-4362-b58c-ed2804aa0504" providerId="ADAL" clId="{3B598809-7BAF-6C4A-9782-0C09DAA60FB0}" dt="2020-02-05T11:51:04.443" v="1087"/>
        <pc:sldMkLst>
          <pc:docMk/>
          <pc:sldMk cId="941009246" sldId="469"/>
        </pc:sldMkLst>
      </pc:sldChg>
      <pc:sldChg chg="add del">
        <pc:chgData name="Donald Ferguson" userId="d4e141de-59d3-4362-b58c-ed2804aa0504" providerId="ADAL" clId="{3B598809-7BAF-6C4A-9782-0C09DAA60FB0}" dt="2020-02-05T12:01:08.462" v="1484" actId="2696"/>
        <pc:sldMkLst>
          <pc:docMk/>
          <pc:sldMk cId="3101392429" sldId="469"/>
        </pc:sldMkLst>
      </pc:sldChg>
      <pc:sldChg chg="add del">
        <pc:chgData name="Donald Ferguson" userId="d4e141de-59d3-4362-b58c-ed2804aa0504" providerId="ADAL" clId="{3B598809-7BAF-6C4A-9782-0C09DAA60FB0}" dt="2020-02-05T11:51:04.443" v="1087"/>
        <pc:sldMkLst>
          <pc:docMk/>
          <pc:sldMk cId="304893927" sldId="470"/>
        </pc:sldMkLst>
      </pc:sldChg>
      <pc:sldChg chg="add">
        <pc:chgData name="Donald Ferguson" userId="d4e141de-59d3-4362-b58c-ed2804aa0504" providerId="ADAL" clId="{3B598809-7BAF-6C4A-9782-0C09DAA60FB0}" dt="2020-02-05T11:51:05.492" v="1088"/>
        <pc:sldMkLst>
          <pc:docMk/>
          <pc:sldMk cId="3890385828" sldId="470"/>
        </pc:sldMkLst>
      </pc:sldChg>
      <pc:sldChg chg="add del">
        <pc:chgData name="Donald Ferguson" userId="d4e141de-59d3-4362-b58c-ed2804aa0504" providerId="ADAL" clId="{3B598809-7BAF-6C4A-9782-0C09DAA60FB0}" dt="2020-02-05T11:51:44.085" v="1091" actId="2696"/>
        <pc:sldMkLst>
          <pc:docMk/>
          <pc:sldMk cId="3146861464" sldId="471"/>
        </pc:sldMkLst>
      </pc:sldChg>
      <pc:sldChg chg="add del">
        <pc:chgData name="Donald Ferguson" userId="d4e141de-59d3-4362-b58c-ed2804aa0504" providerId="ADAL" clId="{3B598809-7BAF-6C4A-9782-0C09DAA60FB0}" dt="2020-02-05T11:51:04.443" v="1087"/>
        <pc:sldMkLst>
          <pc:docMk/>
          <pc:sldMk cId="4258495396" sldId="471"/>
        </pc:sldMkLst>
      </pc:sldChg>
      <pc:sldChg chg="addSp delSp modSp add">
        <pc:chgData name="Donald Ferguson" userId="d4e141de-59d3-4362-b58c-ed2804aa0504" providerId="ADAL" clId="{3B598809-7BAF-6C4A-9782-0C09DAA60FB0}" dt="2020-02-08T19:51:59.597" v="1655" actId="20577"/>
        <pc:sldMkLst>
          <pc:docMk/>
          <pc:sldMk cId="1261316734" sldId="488"/>
        </pc:sldMkLst>
        <pc:spChg chg="add mod">
          <ac:chgData name="Donald Ferguson" userId="d4e141de-59d3-4362-b58c-ed2804aa0504" providerId="ADAL" clId="{3B598809-7BAF-6C4A-9782-0C09DAA60FB0}" dt="2020-02-08T19:45:33.382" v="1505" actId="1076"/>
          <ac:spMkLst>
            <pc:docMk/>
            <pc:sldMk cId="1261316734" sldId="488"/>
            <ac:spMk id="3" creationId="{87B7AA71-0215-8340-823A-BFF8BCC4F376}"/>
          </ac:spMkLst>
        </pc:spChg>
        <pc:spChg chg="add del mod">
          <ac:chgData name="Donald Ferguson" userId="d4e141de-59d3-4362-b58c-ed2804aa0504" providerId="ADAL" clId="{3B598809-7BAF-6C4A-9782-0C09DAA60FB0}" dt="2020-02-08T19:45:46.426" v="1508" actId="478"/>
          <ac:spMkLst>
            <pc:docMk/>
            <pc:sldMk cId="1261316734" sldId="488"/>
            <ac:spMk id="11" creationId="{C52E53A3-8D39-DB4F-BB9B-E9E214E4CA8D}"/>
          </ac:spMkLst>
        </pc:spChg>
        <pc:spChg chg="mod">
          <ac:chgData name="Donald Ferguson" userId="d4e141de-59d3-4362-b58c-ed2804aa0504" providerId="ADAL" clId="{3B598809-7BAF-6C4A-9782-0C09DAA60FB0}" dt="2020-02-08T19:51:59.597" v="1655" actId="20577"/>
          <ac:spMkLst>
            <pc:docMk/>
            <pc:sldMk cId="1261316734" sldId="488"/>
            <ac:spMk id="12" creationId="{BB634D36-A485-354C-BA1F-26E0D09D1F72}"/>
          </ac:spMkLst>
        </pc:spChg>
        <pc:spChg chg="add mod">
          <ac:chgData name="Donald Ferguson" userId="d4e141de-59d3-4362-b58c-ed2804aa0504" providerId="ADAL" clId="{3B598809-7BAF-6C4A-9782-0C09DAA60FB0}" dt="2020-02-08T19:46:51.528" v="1518" actId="1076"/>
          <ac:spMkLst>
            <pc:docMk/>
            <pc:sldMk cId="1261316734" sldId="488"/>
            <ac:spMk id="13" creationId="{A263170F-9266-B747-9431-FE487B9678AA}"/>
          </ac:spMkLst>
        </pc:spChg>
        <pc:spChg chg="add del mod">
          <ac:chgData name="Donald Ferguson" userId="d4e141de-59d3-4362-b58c-ed2804aa0504" providerId="ADAL" clId="{3B598809-7BAF-6C4A-9782-0C09DAA60FB0}" dt="2020-02-08T19:46:38.265" v="1515" actId="478"/>
          <ac:spMkLst>
            <pc:docMk/>
            <pc:sldMk cId="1261316734" sldId="488"/>
            <ac:spMk id="14" creationId="{13E66063-F335-F948-9479-8C4413F3A27D}"/>
          </ac:spMkLst>
        </pc:spChg>
        <pc:spChg chg="add del">
          <ac:chgData name="Donald Ferguson" userId="d4e141de-59d3-4362-b58c-ed2804aa0504" providerId="ADAL" clId="{3B598809-7BAF-6C4A-9782-0C09DAA60FB0}" dt="2020-02-05T11:19:58.210" v="620" actId="478"/>
          <ac:spMkLst>
            <pc:docMk/>
            <pc:sldMk cId="1261316734" sldId="488"/>
            <ac:spMk id="28" creationId="{EBEA58D1-7E45-7840-8194-99F3187DF5D5}"/>
          </ac:spMkLst>
        </pc:spChg>
        <pc:spChg chg="add mod">
          <ac:chgData name="Donald Ferguson" userId="d4e141de-59d3-4362-b58c-ed2804aa0504" providerId="ADAL" clId="{3B598809-7BAF-6C4A-9782-0C09DAA60FB0}" dt="2020-02-08T19:50:52.924" v="1637" actId="208"/>
          <ac:spMkLst>
            <pc:docMk/>
            <pc:sldMk cId="1261316734" sldId="488"/>
            <ac:spMk id="37" creationId="{1DA201D4-122C-E847-8930-628A2D538170}"/>
          </ac:spMkLst>
        </pc:spChg>
        <pc:spChg chg="mod">
          <ac:chgData name="Donald Ferguson" userId="d4e141de-59d3-4362-b58c-ed2804aa0504" providerId="ADAL" clId="{3B598809-7BAF-6C4A-9782-0C09DAA60FB0}" dt="2020-02-05T11:00:39.393" v="31" actId="20577"/>
          <ac:spMkLst>
            <pc:docMk/>
            <pc:sldMk cId="1261316734" sldId="488"/>
            <ac:spMk id="33794" creationId="{2D8A47D8-DB33-E34B-A433-FC79FD290EAE}"/>
          </ac:spMkLst>
        </pc:spChg>
        <pc:picChg chg="add del mod">
          <ac:chgData name="Donald Ferguson" userId="d4e141de-59d3-4362-b58c-ed2804aa0504" providerId="ADAL" clId="{3B598809-7BAF-6C4A-9782-0C09DAA60FB0}" dt="2020-02-08T19:44:09.613" v="1494" actId="478"/>
          <ac:picMkLst>
            <pc:docMk/>
            <pc:sldMk cId="1261316734" sldId="488"/>
            <ac:picMk id="2" creationId="{47964EDE-C4F2-DA42-9A10-B98C5016194F}"/>
          </ac:picMkLst>
        </pc:picChg>
        <pc:picChg chg="add del mod">
          <ac:chgData name="Donald Ferguson" userId="d4e141de-59d3-4362-b58c-ed2804aa0504" providerId="ADAL" clId="{3B598809-7BAF-6C4A-9782-0C09DAA60FB0}" dt="2020-02-05T11:14:04.953" v="436" actId="478"/>
          <ac:picMkLst>
            <pc:docMk/>
            <pc:sldMk cId="1261316734" sldId="488"/>
            <ac:picMk id="2" creationId="{F7E8BB52-6945-0A45-B459-467A4A2B0776}"/>
          </ac:picMkLst>
        </pc:picChg>
        <pc:picChg chg="add del mod">
          <ac:chgData name="Donald Ferguson" userId="d4e141de-59d3-4362-b58c-ed2804aa0504" providerId="ADAL" clId="{3B598809-7BAF-6C4A-9782-0C09DAA60FB0}" dt="2020-02-08T19:42:00.109" v="1489" actId="478"/>
          <ac:picMkLst>
            <pc:docMk/>
            <pc:sldMk cId="1261316734" sldId="488"/>
            <ac:picMk id="4" creationId="{A231C880-BFA8-BD4B-BE46-EE352B68B836}"/>
          </ac:picMkLst>
        </pc:picChg>
        <pc:picChg chg="add del mod">
          <ac:chgData name="Donald Ferguson" userId="d4e141de-59d3-4362-b58c-ed2804aa0504" providerId="ADAL" clId="{3B598809-7BAF-6C4A-9782-0C09DAA60FB0}" dt="2020-02-08T19:45:11.639" v="1499" actId="478"/>
          <ac:picMkLst>
            <pc:docMk/>
            <pc:sldMk cId="1261316734" sldId="488"/>
            <ac:picMk id="5" creationId="{FA407741-CEA4-1445-9169-567D8C6F4B46}"/>
          </ac:picMkLst>
        </pc:picChg>
        <pc:picChg chg="del">
          <ac:chgData name="Donald Ferguson" userId="d4e141de-59d3-4362-b58c-ed2804aa0504" providerId="ADAL" clId="{3B598809-7BAF-6C4A-9782-0C09DAA60FB0}" dt="2020-02-05T11:04:48.297" v="32" actId="478"/>
          <ac:picMkLst>
            <pc:docMk/>
            <pc:sldMk cId="1261316734" sldId="488"/>
            <ac:picMk id="6" creationId="{51DC6F46-BD38-0246-A1B9-9DBBF5FEA82C}"/>
          </ac:picMkLst>
        </pc:picChg>
        <pc:picChg chg="add del mod">
          <ac:chgData name="Donald Ferguson" userId="d4e141de-59d3-4362-b58c-ed2804aa0504" providerId="ADAL" clId="{3B598809-7BAF-6C4A-9782-0C09DAA60FB0}" dt="2020-02-08T19:46:01.529" v="1510" actId="478"/>
          <ac:picMkLst>
            <pc:docMk/>
            <pc:sldMk cId="1261316734" sldId="488"/>
            <ac:picMk id="6" creationId="{F72FF20D-F4C5-944E-A73B-90F6E975189C}"/>
          </ac:picMkLst>
        </pc:picChg>
        <pc:picChg chg="add mod">
          <ac:chgData name="Donald Ferguson" userId="d4e141de-59d3-4362-b58c-ed2804aa0504" providerId="ADAL" clId="{3B598809-7BAF-6C4A-9782-0C09DAA60FB0}" dt="2020-02-08T19:46:23.939" v="1514" actId="167"/>
          <ac:picMkLst>
            <pc:docMk/>
            <pc:sldMk cId="1261316734" sldId="488"/>
            <ac:picMk id="16" creationId="{0597C71C-DBA6-DD4F-87FA-BA0F6CCBF8FD}"/>
          </ac:picMkLst>
        </pc:picChg>
        <pc:cxnChg chg="add mod">
          <ac:chgData name="Donald Ferguson" userId="d4e141de-59d3-4362-b58c-ed2804aa0504" providerId="ADAL" clId="{3B598809-7BAF-6C4A-9782-0C09DAA60FB0}" dt="2020-02-08T19:49:21.816" v="1619" actId="14100"/>
          <ac:cxnSpMkLst>
            <pc:docMk/>
            <pc:sldMk cId="1261316734" sldId="488"/>
            <ac:cxnSpMk id="8" creationId="{9CA3AF09-EDD1-2E43-8326-6B0D13A9D748}"/>
          </ac:cxnSpMkLst>
        </pc:cxnChg>
        <pc:cxnChg chg="add mod">
          <ac:chgData name="Donald Ferguson" userId="d4e141de-59d3-4362-b58c-ed2804aa0504" providerId="ADAL" clId="{3B598809-7BAF-6C4A-9782-0C09DAA60FB0}" dt="2020-02-08T19:45:43.553" v="1507" actId="14100"/>
          <ac:cxnSpMkLst>
            <pc:docMk/>
            <pc:sldMk cId="1261316734" sldId="488"/>
            <ac:cxnSpMk id="17" creationId="{5417ECFB-B75E-7B42-8AFA-3215994893CA}"/>
          </ac:cxnSpMkLst>
        </pc:cxnChg>
        <pc:cxnChg chg="add mod">
          <ac:chgData name="Donald Ferguson" userId="d4e141de-59d3-4362-b58c-ed2804aa0504" providerId="ADAL" clId="{3B598809-7BAF-6C4A-9782-0C09DAA60FB0}" dt="2020-02-08T19:49:38.252" v="1620" actId="14100"/>
          <ac:cxnSpMkLst>
            <pc:docMk/>
            <pc:sldMk cId="1261316734" sldId="488"/>
            <ac:cxnSpMk id="20" creationId="{1F75D16C-BD80-1445-86AE-52ED1973A34D}"/>
          </ac:cxnSpMkLst>
        </pc:cxnChg>
        <pc:cxnChg chg="add mod">
          <ac:chgData name="Donald Ferguson" userId="d4e141de-59d3-4362-b58c-ed2804aa0504" providerId="ADAL" clId="{3B598809-7BAF-6C4A-9782-0C09DAA60FB0}" dt="2020-02-08T19:50:05.945" v="1626" actId="208"/>
          <ac:cxnSpMkLst>
            <pc:docMk/>
            <pc:sldMk cId="1261316734" sldId="488"/>
            <ac:cxnSpMk id="23" creationId="{D6A314E6-9AB9-CE4C-9F2A-A1DEB03B8D1A}"/>
          </ac:cxnSpMkLst>
        </pc:cxnChg>
        <pc:cxnChg chg="add mod">
          <ac:chgData name="Donald Ferguson" userId="d4e141de-59d3-4362-b58c-ed2804aa0504" providerId="ADAL" clId="{3B598809-7BAF-6C4A-9782-0C09DAA60FB0}" dt="2020-02-08T19:50:38.901" v="1633" actId="14100"/>
          <ac:cxnSpMkLst>
            <pc:docMk/>
            <pc:sldMk cId="1261316734" sldId="488"/>
            <ac:cxnSpMk id="26" creationId="{9ACEDAD3-4FFB-0148-AB04-19C46B04EEE7}"/>
          </ac:cxnSpMkLst>
        </pc:cxnChg>
        <pc:cxnChg chg="add mod">
          <ac:chgData name="Donald Ferguson" userId="d4e141de-59d3-4362-b58c-ed2804aa0504" providerId="ADAL" clId="{3B598809-7BAF-6C4A-9782-0C09DAA60FB0}" dt="2020-02-08T19:51:48.674" v="1652" actId="14100"/>
          <ac:cxnSpMkLst>
            <pc:docMk/>
            <pc:sldMk cId="1261316734" sldId="488"/>
            <ac:cxnSpMk id="29" creationId="{6958B465-05D9-CF47-B84C-C65E720AAB88}"/>
          </ac:cxnSpMkLst>
        </pc:cxnChg>
        <pc:cxnChg chg="add mod">
          <ac:chgData name="Donald Ferguson" userId="d4e141de-59d3-4362-b58c-ed2804aa0504" providerId="ADAL" clId="{3B598809-7BAF-6C4A-9782-0C09DAA60FB0}" dt="2020-02-08T19:51:52.525" v="1653" actId="14100"/>
          <ac:cxnSpMkLst>
            <pc:docMk/>
            <pc:sldMk cId="1261316734" sldId="488"/>
            <ac:cxnSpMk id="32" creationId="{C6022D64-750B-6944-8908-F460BADA261A}"/>
          </ac:cxnSpMkLst>
        </pc:cxnChg>
        <pc:cxnChg chg="add del mod">
          <ac:chgData name="Donald Ferguson" userId="d4e141de-59d3-4362-b58c-ed2804aa0504" providerId="ADAL" clId="{3B598809-7BAF-6C4A-9782-0C09DAA60FB0}" dt="2020-02-08T19:50:28.456" v="1631" actId="478"/>
          <ac:cxnSpMkLst>
            <pc:docMk/>
            <pc:sldMk cId="1261316734" sldId="488"/>
            <ac:cxnSpMk id="34" creationId="{57977D66-0E02-C548-A8F6-45C5FC545BB2}"/>
          </ac:cxnSpMkLst>
        </pc:cxnChg>
        <pc:cxnChg chg="add mod">
          <ac:chgData name="Donald Ferguson" userId="d4e141de-59d3-4362-b58c-ed2804aa0504" providerId="ADAL" clId="{3B598809-7BAF-6C4A-9782-0C09DAA60FB0}" dt="2020-02-08T19:51:19.900" v="1645" actId="14100"/>
          <ac:cxnSpMkLst>
            <pc:docMk/>
            <pc:sldMk cId="1261316734" sldId="488"/>
            <ac:cxnSpMk id="38" creationId="{F1203574-1183-CB42-A639-05DDF05E6EFA}"/>
          </ac:cxnSpMkLst>
        </pc:cxnChg>
        <pc:cxnChg chg="add mod">
          <ac:chgData name="Donald Ferguson" userId="d4e141de-59d3-4362-b58c-ed2804aa0504" providerId="ADAL" clId="{3B598809-7BAF-6C4A-9782-0C09DAA60FB0}" dt="2020-02-08T19:51:34.847" v="1650" actId="208"/>
          <ac:cxnSpMkLst>
            <pc:docMk/>
            <pc:sldMk cId="1261316734" sldId="488"/>
            <ac:cxnSpMk id="40" creationId="{51170EAC-50FC-5F47-BAE3-EE79BAA746A9}"/>
          </ac:cxnSpMkLst>
        </pc:cxnChg>
      </pc:sldChg>
      <pc:sldChg chg="addSp delSp modSp add">
        <pc:chgData name="Donald Ferguson" userId="d4e141de-59d3-4362-b58c-ed2804aa0504" providerId="ADAL" clId="{3B598809-7BAF-6C4A-9782-0C09DAA60FB0}" dt="2020-02-05T11:32:45.698" v="745" actId="403"/>
        <pc:sldMkLst>
          <pc:docMk/>
          <pc:sldMk cId="2686510728" sldId="489"/>
        </pc:sldMkLst>
        <pc:spChg chg="del">
          <ac:chgData name="Donald Ferguson" userId="d4e141de-59d3-4362-b58c-ed2804aa0504" providerId="ADAL" clId="{3B598809-7BAF-6C4A-9782-0C09DAA60FB0}" dt="2020-02-05T11:30:30.988" v="659" actId="478"/>
          <ac:spMkLst>
            <pc:docMk/>
            <pc:sldMk cId="2686510728" sldId="489"/>
            <ac:spMk id="3" creationId="{87B7AA71-0215-8340-823A-BFF8BCC4F376}"/>
          </ac:spMkLst>
        </pc:spChg>
        <pc:spChg chg="add del mod">
          <ac:chgData name="Donald Ferguson" userId="d4e141de-59d3-4362-b58c-ed2804aa0504" providerId="ADAL" clId="{3B598809-7BAF-6C4A-9782-0C09DAA60FB0}" dt="2020-02-05T11:30:33.992" v="660" actId="478"/>
          <ac:spMkLst>
            <pc:docMk/>
            <pc:sldMk cId="2686510728" sldId="489"/>
            <ac:spMk id="5" creationId="{1BE2C50B-C313-C64E-BD45-54BA67EC2CB1}"/>
          </ac:spMkLst>
        </pc:spChg>
        <pc:spChg chg="del">
          <ac:chgData name="Donald Ferguson" userId="d4e141de-59d3-4362-b58c-ed2804aa0504" providerId="ADAL" clId="{3B598809-7BAF-6C4A-9782-0C09DAA60FB0}" dt="2020-02-05T11:30:30.988" v="659" actId="478"/>
          <ac:spMkLst>
            <pc:docMk/>
            <pc:sldMk cId="2686510728" sldId="489"/>
            <ac:spMk id="11" creationId="{C52E53A3-8D39-DB4F-BB9B-E9E214E4CA8D}"/>
          </ac:spMkLst>
        </pc:spChg>
        <pc:spChg chg="del">
          <ac:chgData name="Donald Ferguson" userId="d4e141de-59d3-4362-b58c-ed2804aa0504" providerId="ADAL" clId="{3B598809-7BAF-6C4A-9782-0C09DAA60FB0}" dt="2020-02-05T11:30:30.988" v="659" actId="478"/>
          <ac:spMkLst>
            <pc:docMk/>
            <pc:sldMk cId="2686510728" sldId="489"/>
            <ac:spMk id="12" creationId="{BB634D36-A485-354C-BA1F-26E0D09D1F72}"/>
          </ac:spMkLst>
        </pc:spChg>
        <pc:spChg chg="del">
          <ac:chgData name="Donald Ferguson" userId="d4e141de-59d3-4362-b58c-ed2804aa0504" providerId="ADAL" clId="{3B598809-7BAF-6C4A-9782-0C09DAA60FB0}" dt="2020-02-05T11:30:30.988" v="659" actId="478"/>
          <ac:spMkLst>
            <pc:docMk/>
            <pc:sldMk cId="2686510728" sldId="489"/>
            <ac:spMk id="13" creationId="{A263170F-9266-B747-9431-FE487B9678AA}"/>
          </ac:spMkLst>
        </pc:spChg>
        <pc:spChg chg="del">
          <ac:chgData name="Donald Ferguson" userId="d4e141de-59d3-4362-b58c-ed2804aa0504" providerId="ADAL" clId="{3B598809-7BAF-6C4A-9782-0C09DAA60FB0}" dt="2020-02-05T11:30:30.988" v="659" actId="478"/>
          <ac:spMkLst>
            <pc:docMk/>
            <pc:sldMk cId="2686510728" sldId="489"/>
            <ac:spMk id="14" creationId="{13E66063-F335-F948-9479-8C4413F3A27D}"/>
          </ac:spMkLst>
        </pc:spChg>
        <pc:spChg chg="add mod">
          <ac:chgData name="Donald Ferguson" userId="d4e141de-59d3-4362-b58c-ed2804aa0504" providerId="ADAL" clId="{3B598809-7BAF-6C4A-9782-0C09DAA60FB0}" dt="2020-02-05T11:32:45.698" v="745" actId="403"/>
          <ac:spMkLst>
            <pc:docMk/>
            <pc:sldMk cId="2686510728" sldId="489"/>
            <ac:spMk id="16" creationId="{48DFD2EF-3746-EE42-BE91-1842C2CBFBB5}"/>
          </ac:spMkLst>
        </pc:spChg>
        <pc:spChg chg="mod">
          <ac:chgData name="Donald Ferguson" userId="d4e141de-59d3-4362-b58c-ed2804aa0504" providerId="ADAL" clId="{3B598809-7BAF-6C4A-9782-0C09DAA60FB0}" dt="2020-02-05T11:30:24.931" v="657" actId="20577"/>
          <ac:spMkLst>
            <pc:docMk/>
            <pc:sldMk cId="2686510728" sldId="489"/>
            <ac:spMk id="33794" creationId="{2D8A47D8-DB33-E34B-A433-FC79FD290EAE}"/>
          </ac:spMkLst>
        </pc:spChg>
        <pc:picChg chg="del">
          <ac:chgData name="Donald Ferguson" userId="d4e141de-59d3-4362-b58c-ed2804aa0504" providerId="ADAL" clId="{3B598809-7BAF-6C4A-9782-0C09DAA60FB0}" dt="2020-02-05T11:30:27.154" v="658" actId="478"/>
          <ac:picMkLst>
            <pc:docMk/>
            <pc:sldMk cId="2686510728" sldId="489"/>
            <ac:picMk id="4" creationId="{A231C880-BFA8-BD4B-BE46-EE352B68B836}"/>
          </ac:picMkLst>
        </pc:picChg>
        <pc:picChg chg="add mod">
          <ac:chgData name="Donald Ferguson" userId="d4e141de-59d3-4362-b58c-ed2804aa0504" providerId="ADAL" clId="{3B598809-7BAF-6C4A-9782-0C09DAA60FB0}" dt="2020-02-05T11:32:09.686" v="671" actId="1076"/>
          <ac:picMkLst>
            <pc:docMk/>
            <pc:sldMk cId="2686510728" sldId="489"/>
            <ac:picMk id="6" creationId="{F867DAB7-9388-0D4D-A09F-343B0BA28495}"/>
          </ac:picMkLst>
        </pc:picChg>
        <pc:picChg chg="add mod">
          <ac:chgData name="Donald Ferguson" userId="d4e141de-59d3-4362-b58c-ed2804aa0504" providerId="ADAL" clId="{3B598809-7BAF-6C4A-9782-0C09DAA60FB0}" dt="2020-02-05T11:32:07.721" v="670" actId="1076"/>
          <ac:picMkLst>
            <pc:docMk/>
            <pc:sldMk cId="2686510728" sldId="489"/>
            <ac:picMk id="9" creationId="{FA231FB8-5F3C-CA40-8EEB-2C6CBD333331}"/>
          </ac:picMkLst>
        </pc:picChg>
        <pc:picChg chg="add mod">
          <ac:chgData name="Donald Ferguson" userId="d4e141de-59d3-4362-b58c-ed2804aa0504" providerId="ADAL" clId="{3B598809-7BAF-6C4A-9782-0C09DAA60FB0}" dt="2020-02-05T11:32:16.839" v="672" actId="167"/>
          <ac:picMkLst>
            <pc:docMk/>
            <pc:sldMk cId="2686510728" sldId="489"/>
            <ac:picMk id="15" creationId="{8DF8C8F7-B3D2-D54F-9153-AC50AF22359A}"/>
          </ac:picMkLst>
        </pc:picChg>
        <pc:cxnChg chg="del">
          <ac:chgData name="Donald Ferguson" userId="d4e141de-59d3-4362-b58c-ed2804aa0504" providerId="ADAL" clId="{3B598809-7BAF-6C4A-9782-0C09DAA60FB0}" dt="2020-02-05T11:30:30.988" v="659" actId="478"/>
          <ac:cxnSpMkLst>
            <pc:docMk/>
            <pc:sldMk cId="2686510728" sldId="489"/>
            <ac:cxnSpMk id="8" creationId="{9CA3AF09-EDD1-2E43-8326-6B0D13A9D748}"/>
          </ac:cxnSpMkLst>
        </pc:cxnChg>
        <pc:cxnChg chg="del">
          <ac:chgData name="Donald Ferguson" userId="d4e141de-59d3-4362-b58c-ed2804aa0504" providerId="ADAL" clId="{3B598809-7BAF-6C4A-9782-0C09DAA60FB0}" dt="2020-02-05T11:30:30.988" v="659" actId="478"/>
          <ac:cxnSpMkLst>
            <pc:docMk/>
            <pc:sldMk cId="2686510728" sldId="489"/>
            <ac:cxnSpMk id="17" creationId="{5417ECFB-B75E-7B42-8AFA-3215994893CA}"/>
          </ac:cxnSpMkLst>
        </pc:cxnChg>
        <pc:cxnChg chg="del">
          <ac:chgData name="Donald Ferguson" userId="d4e141de-59d3-4362-b58c-ed2804aa0504" providerId="ADAL" clId="{3B598809-7BAF-6C4A-9782-0C09DAA60FB0}" dt="2020-02-05T11:30:30.988" v="659" actId="478"/>
          <ac:cxnSpMkLst>
            <pc:docMk/>
            <pc:sldMk cId="2686510728" sldId="489"/>
            <ac:cxnSpMk id="20" creationId="{1F75D16C-BD80-1445-86AE-52ED1973A34D}"/>
          </ac:cxnSpMkLst>
        </pc:cxnChg>
        <pc:cxnChg chg="del">
          <ac:chgData name="Donald Ferguson" userId="d4e141de-59d3-4362-b58c-ed2804aa0504" providerId="ADAL" clId="{3B598809-7BAF-6C4A-9782-0C09DAA60FB0}" dt="2020-02-05T11:30:30.988" v="659" actId="478"/>
          <ac:cxnSpMkLst>
            <pc:docMk/>
            <pc:sldMk cId="2686510728" sldId="489"/>
            <ac:cxnSpMk id="23" creationId="{D6A314E6-9AB9-CE4C-9F2A-A1DEB03B8D1A}"/>
          </ac:cxnSpMkLst>
        </pc:cxnChg>
        <pc:cxnChg chg="del">
          <ac:chgData name="Donald Ferguson" userId="d4e141de-59d3-4362-b58c-ed2804aa0504" providerId="ADAL" clId="{3B598809-7BAF-6C4A-9782-0C09DAA60FB0}" dt="2020-02-05T11:30:30.988" v="659" actId="478"/>
          <ac:cxnSpMkLst>
            <pc:docMk/>
            <pc:sldMk cId="2686510728" sldId="489"/>
            <ac:cxnSpMk id="26" creationId="{9ACEDAD3-4FFB-0148-AB04-19C46B04EEE7}"/>
          </ac:cxnSpMkLst>
        </pc:cxnChg>
        <pc:cxnChg chg="del">
          <ac:chgData name="Donald Ferguson" userId="d4e141de-59d3-4362-b58c-ed2804aa0504" providerId="ADAL" clId="{3B598809-7BAF-6C4A-9782-0C09DAA60FB0}" dt="2020-02-05T11:30:30.988" v="659" actId="478"/>
          <ac:cxnSpMkLst>
            <pc:docMk/>
            <pc:sldMk cId="2686510728" sldId="489"/>
            <ac:cxnSpMk id="29" creationId="{6958B465-05D9-CF47-B84C-C65E720AAB88}"/>
          </ac:cxnSpMkLst>
        </pc:cxnChg>
        <pc:cxnChg chg="del">
          <ac:chgData name="Donald Ferguson" userId="d4e141de-59d3-4362-b58c-ed2804aa0504" providerId="ADAL" clId="{3B598809-7BAF-6C4A-9782-0C09DAA60FB0}" dt="2020-02-05T11:30:30.988" v="659" actId="478"/>
          <ac:cxnSpMkLst>
            <pc:docMk/>
            <pc:sldMk cId="2686510728" sldId="489"/>
            <ac:cxnSpMk id="32" creationId="{C6022D64-750B-6944-8908-F460BADA261A}"/>
          </ac:cxnSpMkLst>
        </pc:cxnChg>
      </pc:sldChg>
      <pc:sldChg chg="modSp add">
        <pc:chgData name="Donald Ferguson" userId="d4e141de-59d3-4362-b58c-ed2804aa0504" providerId="ADAL" clId="{3B598809-7BAF-6C4A-9782-0C09DAA60FB0}" dt="2020-02-05T11:41:18.867" v="752" actId="20577"/>
        <pc:sldMkLst>
          <pc:docMk/>
          <pc:sldMk cId="3337504566" sldId="490"/>
        </pc:sldMkLst>
        <pc:spChg chg="mod">
          <ac:chgData name="Donald Ferguson" userId="d4e141de-59d3-4362-b58c-ed2804aa0504" providerId="ADAL" clId="{3B598809-7BAF-6C4A-9782-0C09DAA60FB0}" dt="2020-02-05T11:41:18.867" v="752" actId="20577"/>
          <ac:spMkLst>
            <pc:docMk/>
            <pc:sldMk cId="3337504566" sldId="490"/>
            <ac:spMk id="25604" creationId="{6B11FA86-85D9-424A-848A-872F44A244EB}"/>
          </ac:spMkLst>
        </pc:spChg>
      </pc:sldChg>
      <pc:sldChg chg="modSp add">
        <pc:chgData name="Donald Ferguson" userId="d4e141de-59d3-4362-b58c-ed2804aa0504" providerId="ADAL" clId="{3B598809-7BAF-6C4A-9782-0C09DAA60FB0}" dt="2020-02-05T11:41:46.653" v="789" actId="20577"/>
        <pc:sldMkLst>
          <pc:docMk/>
          <pc:sldMk cId="3877037344" sldId="491"/>
        </pc:sldMkLst>
        <pc:spChg chg="mod">
          <ac:chgData name="Donald Ferguson" userId="d4e141de-59d3-4362-b58c-ed2804aa0504" providerId="ADAL" clId="{3B598809-7BAF-6C4A-9782-0C09DAA60FB0}" dt="2020-02-05T11:41:46.653" v="789" actId="20577"/>
          <ac:spMkLst>
            <pc:docMk/>
            <pc:sldMk cId="3877037344" sldId="491"/>
            <ac:spMk id="25604" creationId="{6B11FA86-85D9-424A-848A-872F44A244EB}"/>
          </ac:spMkLst>
        </pc:spChg>
      </pc:sldChg>
      <pc:sldChg chg="add">
        <pc:chgData name="Donald Ferguson" userId="d4e141de-59d3-4362-b58c-ed2804aa0504" providerId="ADAL" clId="{3B598809-7BAF-6C4A-9782-0C09DAA60FB0}" dt="2020-02-05T11:51:05.492" v="1088"/>
        <pc:sldMkLst>
          <pc:docMk/>
          <pc:sldMk cId="925830997" sldId="492"/>
        </pc:sldMkLst>
      </pc:sldChg>
      <pc:sldChg chg="add del">
        <pc:chgData name="Donald Ferguson" userId="d4e141de-59d3-4362-b58c-ed2804aa0504" providerId="ADAL" clId="{3B598809-7BAF-6C4A-9782-0C09DAA60FB0}" dt="2020-02-05T11:51:04.443" v="1087"/>
        <pc:sldMkLst>
          <pc:docMk/>
          <pc:sldMk cId="2835007738" sldId="492"/>
        </pc:sldMkLst>
      </pc:sldChg>
      <pc:sldChg chg="add del">
        <pc:chgData name="Donald Ferguson" userId="d4e141de-59d3-4362-b58c-ed2804aa0504" providerId="ADAL" clId="{3B598809-7BAF-6C4A-9782-0C09DAA60FB0}" dt="2020-02-05T11:51:04.443" v="1087"/>
        <pc:sldMkLst>
          <pc:docMk/>
          <pc:sldMk cId="3181177657" sldId="493"/>
        </pc:sldMkLst>
      </pc:sldChg>
      <pc:sldChg chg="add">
        <pc:chgData name="Donald Ferguson" userId="d4e141de-59d3-4362-b58c-ed2804aa0504" providerId="ADAL" clId="{3B598809-7BAF-6C4A-9782-0C09DAA60FB0}" dt="2020-02-05T11:51:05.492" v="1088"/>
        <pc:sldMkLst>
          <pc:docMk/>
          <pc:sldMk cId="3983289444" sldId="493"/>
        </pc:sldMkLst>
      </pc:sldChg>
      <pc:sldChg chg="add del">
        <pc:chgData name="Donald Ferguson" userId="d4e141de-59d3-4362-b58c-ed2804aa0504" providerId="ADAL" clId="{3B598809-7BAF-6C4A-9782-0C09DAA60FB0}" dt="2020-02-05T11:51:04.443" v="1087"/>
        <pc:sldMkLst>
          <pc:docMk/>
          <pc:sldMk cId="21108765" sldId="494"/>
        </pc:sldMkLst>
      </pc:sldChg>
      <pc:sldChg chg="add">
        <pc:chgData name="Donald Ferguson" userId="d4e141de-59d3-4362-b58c-ed2804aa0504" providerId="ADAL" clId="{3B598809-7BAF-6C4A-9782-0C09DAA60FB0}" dt="2020-02-05T11:51:05.492" v="1088"/>
        <pc:sldMkLst>
          <pc:docMk/>
          <pc:sldMk cId="923693292" sldId="494"/>
        </pc:sldMkLst>
      </pc:sldChg>
      <pc:sldChg chg="add">
        <pc:chgData name="Donald Ferguson" userId="d4e141de-59d3-4362-b58c-ed2804aa0504" providerId="ADAL" clId="{3B598809-7BAF-6C4A-9782-0C09DAA60FB0}" dt="2020-02-05T11:51:05.492" v="1088"/>
        <pc:sldMkLst>
          <pc:docMk/>
          <pc:sldMk cId="965562140" sldId="495"/>
        </pc:sldMkLst>
      </pc:sldChg>
      <pc:sldChg chg="add del">
        <pc:chgData name="Donald Ferguson" userId="d4e141de-59d3-4362-b58c-ed2804aa0504" providerId="ADAL" clId="{3B598809-7BAF-6C4A-9782-0C09DAA60FB0}" dt="2020-02-05T11:51:04.443" v="1087"/>
        <pc:sldMkLst>
          <pc:docMk/>
          <pc:sldMk cId="3583592916" sldId="495"/>
        </pc:sldMkLst>
      </pc:sldChg>
      <pc:sldChg chg="add del">
        <pc:chgData name="Donald Ferguson" userId="d4e141de-59d3-4362-b58c-ed2804aa0504" providerId="ADAL" clId="{3B598809-7BAF-6C4A-9782-0C09DAA60FB0}" dt="2020-02-05T11:51:04.443" v="1087"/>
        <pc:sldMkLst>
          <pc:docMk/>
          <pc:sldMk cId="982203011" sldId="496"/>
        </pc:sldMkLst>
      </pc:sldChg>
      <pc:sldChg chg="add">
        <pc:chgData name="Donald Ferguson" userId="d4e141de-59d3-4362-b58c-ed2804aa0504" providerId="ADAL" clId="{3B598809-7BAF-6C4A-9782-0C09DAA60FB0}" dt="2020-02-05T11:51:05.492" v="1088"/>
        <pc:sldMkLst>
          <pc:docMk/>
          <pc:sldMk cId="1666265683" sldId="496"/>
        </pc:sldMkLst>
      </pc:sldChg>
      <pc:sldChg chg="add del">
        <pc:chgData name="Donald Ferguson" userId="d4e141de-59d3-4362-b58c-ed2804aa0504" providerId="ADAL" clId="{3B598809-7BAF-6C4A-9782-0C09DAA60FB0}" dt="2020-02-05T11:51:04.443" v="1087"/>
        <pc:sldMkLst>
          <pc:docMk/>
          <pc:sldMk cId="1135238854" sldId="497"/>
        </pc:sldMkLst>
      </pc:sldChg>
      <pc:sldChg chg="add">
        <pc:chgData name="Donald Ferguson" userId="d4e141de-59d3-4362-b58c-ed2804aa0504" providerId="ADAL" clId="{3B598809-7BAF-6C4A-9782-0C09DAA60FB0}" dt="2020-02-05T11:51:05.492" v="1088"/>
        <pc:sldMkLst>
          <pc:docMk/>
          <pc:sldMk cId="1313507679" sldId="497"/>
        </pc:sldMkLst>
      </pc:sldChg>
      <pc:sldChg chg="add">
        <pc:chgData name="Donald Ferguson" userId="d4e141de-59d3-4362-b58c-ed2804aa0504" providerId="ADAL" clId="{3B598809-7BAF-6C4A-9782-0C09DAA60FB0}" dt="2020-02-05T11:51:05.492" v="1088"/>
        <pc:sldMkLst>
          <pc:docMk/>
          <pc:sldMk cId="513995787" sldId="498"/>
        </pc:sldMkLst>
      </pc:sldChg>
      <pc:sldChg chg="add del">
        <pc:chgData name="Donald Ferguson" userId="d4e141de-59d3-4362-b58c-ed2804aa0504" providerId="ADAL" clId="{3B598809-7BAF-6C4A-9782-0C09DAA60FB0}" dt="2020-02-05T11:51:04.443" v="1087"/>
        <pc:sldMkLst>
          <pc:docMk/>
          <pc:sldMk cId="2373375675" sldId="498"/>
        </pc:sldMkLst>
      </pc:sldChg>
      <pc:sldChg chg="add del">
        <pc:chgData name="Donald Ferguson" userId="d4e141de-59d3-4362-b58c-ed2804aa0504" providerId="ADAL" clId="{3B598809-7BAF-6C4A-9782-0C09DAA60FB0}" dt="2020-02-05T11:51:04.443" v="1087"/>
        <pc:sldMkLst>
          <pc:docMk/>
          <pc:sldMk cId="2789988356" sldId="499"/>
        </pc:sldMkLst>
      </pc:sldChg>
      <pc:sldChg chg="add">
        <pc:chgData name="Donald Ferguson" userId="d4e141de-59d3-4362-b58c-ed2804aa0504" providerId="ADAL" clId="{3B598809-7BAF-6C4A-9782-0C09DAA60FB0}" dt="2020-02-05T11:51:05.492" v="1088"/>
        <pc:sldMkLst>
          <pc:docMk/>
          <pc:sldMk cId="3811073882" sldId="499"/>
        </pc:sldMkLst>
      </pc:sldChg>
      <pc:sldChg chg="add del">
        <pc:chgData name="Donald Ferguson" userId="d4e141de-59d3-4362-b58c-ed2804aa0504" providerId="ADAL" clId="{3B598809-7BAF-6C4A-9782-0C09DAA60FB0}" dt="2020-02-05T11:51:04.443" v="1087"/>
        <pc:sldMkLst>
          <pc:docMk/>
          <pc:sldMk cId="2522627979" sldId="500"/>
        </pc:sldMkLst>
      </pc:sldChg>
      <pc:sldChg chg="add">
        <pc:chgData name="Donald Ferguson" userId="d4e141de-59d3-4362-b58c-ed2804aa0504" providerId="ADAL" clId="{3B598809-7BAF-6C4A-9782-0C09DAA60FB0}" dt="2020-02-05T11:51:05.492" v="1088"/>
        <pc:sldMkLst>
          <pc:docMk/>
          <pc:sldMk cId="4211774330" sldId="500"/>
        </pc:sldMkLst>
      </pc:sldChg>
      <pc:sldChg chg="add del">
        <pc:chgData name="Donald Ferguson" userId="d4e141de-59d3-4362-b58c-ed2804aa0504" providerId="ADAL" clId="{3B598809-7BAF-6C4A-9782-0C09DAA60FB0}" dt="2020-02-05T11:51:04.443" v="1087"/>
        <pc:sldMkLst>
          <pc:docMk/>
          <pc:sldMk cId="3199075636" sldId="501"/>
        </pc:sldMkLst>
      </pc:sldChg>
      <pc:sldChg chg="add">
        <pc:chgData name="Donald Ferguson" userId="d4e141de-59d3-4362-b58c-ed2804aa0504" providerId="ADAL" clId="{3B598809-7BAF-6C4A-9782-0C09DAA60FB0}" dt="2020-02-05T11:51:05.492" v="1088"/>
        <pc:sldMkLst>
          <pc:docMk/>
          <pc:sldMk cId="3559268037" sldId="501"/>
        </pc:sldMkLst>
      </pc:sldChg>
      <pc:sldChg chg="add">
        <pc:chgData name="Donald Ferguson" userId="d4e141de-59d3-4362-b58c-ed2804aa0504" providerId="ADAL" clId="{3B598809-7BAF-6C4A-9782-0C09DAA60FB0}" dt="2020-02-05T11:51:05.492" v="1088"/>
        <pc:sldMkLst>
          <pc:docMk/>
          <pc:sldMk cId="385128259" sldId="502"/>
        </pc:sldMkLst>
      </pc:sldChg>
      <pc:sldChg chg="add del">
        <pc:chgData name="Donald Ferguson" userId="d4e141de-59d3-4362-b58c-ed2804aa0504" providerId="ADAL" clId="{3B598809-7BAF-6C4A-9782-0C09DAA60FB0}" dt="2020-02-05T11:51:04.443" v="1087"/>
        <pc:sldMkLst>
          <pc:docMk/>
          <pc:sldMk cId="1730224058" sldId="502"/>
        </pc:sldMkLst>
      </pc:sldChg>
      <pc:sldChg chg="add">
        <pc:chgData name="Donald Ferguson" userId="d4e141de-59d3-4362-b58c-ed2804aa0504" providerId="ADAL" clId="{3B598809-7BAF-6C4A-9782-0C09DAA60FB0}" dt="2020-02-05T11:51:05.492" v="1088"/>
        <pc:sldMkLst>
          <pc:docMk/>
          <pc:sldMk cId="654335857" sldId="503"/>
        </pc:sldMkLst>
      </pc:sldChg>
      <pc:sldChg chg="add del">
        <pc:chgData name="Donald Ferguson" userId="d4e141de-59d3-4362-b58c-ed2804aa0504" providerId="ADAL" clId="{3B598809-7BAF-6C4A-9782-0C09DAA60FB0}" dt="2020-02-05T11:51:04.443" v="1087"/>
        <pc:sldMkLst>
          <pc:docMk/>
          <pc:sldMk cId="1733291075" sldId="503"/>
        </pc:sldMkLst>
      </pc:sldChg>
      <pc:sldChg chg="add">
        <pc:chgData name="Donald Ferguson" userId="d4e141de-59d3-4362-b58c-ed2804aa0504" providerId="ADAL" clId="{3B598809-7BAF-6C4A-9782-0C09DAA60FB0}" dt="2020-02-05T11:51:05.492" v="1088"/>
        <pc:sldMkLst>
          <pc:docMk/>
          <pc:sldMk cId="1884123174" sldId="504"/>
        </pc:sldMkLst>
      </pc:sldChg>
      <pc:sldChg chg="add del">
        <pc:chgData name="Donald Ferguson" userId="d4e141de-59d3-4362-b58c-ed2804aa0504" providerId="ADAL" clId="{3B598809-7BAF-6C4A-9782-0C09DAA60FB0}" dt="2020-02-05T11:51:04.443" v="1087"/>
        <pc:sldMkLst>
          <pc:docMk/>
          <pc:sldMk cId="3916806532" sldId="504"/>
        </pc:sldMkLst>
      </pc:sldChg>
      <pc:sldChg chg="add del">
        <pc:chgData name="Donald Ferguson" userId="d4e141de-59d3-4362-b58c-ed2804aa0504" providerId="ADAL" clId="{3B598809-7BAF-6C4A-9782-0C09DAA60FB0}" dt="2020-02-05T11:51:04.443" v="1087"/>
        <pc:sldMkLst>
          <pc:docMk/>
          <pc:sldMk cId="3225595335" sldId="505"/>
        </pc:sldMkLst>
      </pc:sldChg>
      <pc:sldChg chg="add">
        <pc:chgData name="Donald Ferguson" userId="d4e141de-59d3-4362-b58c-ed2804aa0504" providerId="ADAL" clId="{3B598809-7BAF-6C4A-9782-0C09DAA60FB0}" dt="2020-02-05T11:51:05.492" v="1088"/>
        <pc:sldMkLst>
          <pc:docMk/>
          <pc:sldMk cId="3713413637" sldId="505"/>
        </pc:sldMkLst>
      </pc:sldChg>
      <pc:sldChg chg="add del">
        <pc:chgData name="Donald Ferguson" userId="d4e141de-59d3-4362-b58c-ed2804aa0504" providerId="ADAL" clId="{3B598809-7BAF-6C4A-9782-0C09DAA60FB0}" dt="2020-02-05T11:51:04.443" v="1087"/>
        <pc:sldMkLst>
          <pc:docMk/>
          <pc:sldMk cId="1700595380" sldId="506"/>
        </pc:sldMkLst>
      </pc:sldChg>
      <pc:sldChg chg="add">
        <pc:chgData name="Donald Ferguson" userId="d4e141de-59d3-4362-b58c-ed2804aa0504" providerId="ADAL" clId="{3B598809-7BAF-6C4A-9782-0C09DAA60FB0}" dt="2020-02-05T11:51:05.492" v="1088"/>
        <pc:sldMkLst>
          <pc:docMk/>
          <pc:sldMk cId="2428393404" sldId="506"/>
        </pc:sldMkLst>
      </pc:sldChg>
      <pc:sldChg chg="add">
        <pc:chgData name="Donald Ferguson" userId="d4e141de-59d3-4362-b58c-ed2804aa0504" providerId="ADAL" clId="{3B598809-7BAF-6C4A-9782-0C09DAA60FB0}" dt="2020-02-05T11:51:05.492" v="1088"/>
        <pc:sldMkLst>
          <pc:docMk/>
          <pc:sldMk cId="3353030318" sldId="507"/>
        </pc:sldMkLst>
      </pc:sldChg>
      <pc:sldChg chg="add del">
        <pc:chgData name="Donald Ferguson" userId="d4e141de-59d3-4362-b58c-ed2804aa0504" providerId="ADAL" clId="{3B598809-7BAF-6C4A-9782-0C09DAA60FB0}" dt="2020-02-05T11:51:04.443" v="1087"/>
        <pc:sldMkLst>
          <pc:docMk/>
          <pc:sldMk cId="3515019163" sldId="507"/>
        </pc:sldMkLst>
      </pc:sldChg>
      <pc:sldChg chg="add del">
        <pc:chgData name="Donald Ferguson" userId="d4e141de-59d3-4362-b58c-ed2804aa0504" providerId="ADAL" clId="{3B598809-7BAF-6C4A-9782-0C09DAA60FB0}" dt="2020-02-05T11:51:04.443" v="1087"/>
        <pc:sldMkLst>
          <pc:docMk/>
          <pc:sldMk cId="452250129" sldId="508"/>
        </pc:sldMkLst>
      </pc:sldChg>
      <pc:sldChg chg="add del">
        <pc:chgData name="Donald Ferguson" userId="d4e141de-59d3-4362-b58c-ed2804aa0504" providerId="ADAL" clId="{3B598809-7BAF-6C4A-9782-0C09DAA60FB0}" dt="2020-02-05T12:01:07.661" v="1483" actId="2696"/>
        <pc:sldMkLst>
          <pc:docMk/>
          <pc:sldMk cId="456473572" sldId="508"/>
        </pc:sldMkLst>
      </pc:sldChg>
      <pc:sldChg chg="add del">
        <pc:chgData name="Donald Ferguson" userId="d4e141de-59d3-4362-b58c-ed2804aa0504" providerId="ADAL" clId="{3B598809-7BAF-6C4A-9782-0C09DAA60FB0}" dt="2020-02-05T11:51:04.443" v="1087"/>
        <pc:sldMkLst>
          <pc:docMk/>
          <pc:sldMk cId="3543943735" sldId="509"/>
        </pc:sldMkLst>
      </pc:sldChg>
      <pc:sldChg chg="add del">
        <pc:chgData name="Donald Ferguson" userId="d4e141de-59d3-4362-b58c-ed2804aa0504" providerId="ADAL" clId="{3B598809-7BAF-6C4A-9782-0C09DAA60FB0}" dt="2020-02-05T12:01:09.295" v="1485" actId="2696"/>
        <pc:sldMkLst>
          <pc:docMk/>
          <pc:sldMk cId="4130168630" sldId="509"/>
        </pc:sldMkLst>
      </pc:sldChg>
      <pc:sldChg chg="add del">
        <pc:chgData name="Donald Ferguson" userId="d4e141de-59d3-4362-b58c-ed2804aa0504" providerId="ADAL" clId="{3B598809-7BAF-6C4A-9782-0C09DAA60FB0}" dt="2020-02-05T12:01:11.820" v="1486" actId="2696"/>
        <pc:sldMkLst>
          <pc:docMk/>
          <pc:sldMk cId="3665539143" sldId="510"/>
        </pc:sldMkLst>
      </pc:sldChg>
      <pc:sldChg chg="add del">
        <pc:chgData name="Donald Ferguson" userId="d4e141de-59d3-4362-b58c-ed2804aa0504" providerId="ADAL" clId="{3B598809-7BAF-6C4A-9782-0C09DAA60FB0}" dt="2020-02-05T11:51:04.443" v="1087"/>
        <pc:sldMkLst>
          <pc:docMk/>
          <pc:sldMk cId="4237265675" sldId="510"/>
        </pc:sldMkLst>
      </pc:sldChg>
      <pc:sldChg chg="add del">
        <pc:chgData name="Donald Ferguson" userId="d4e141de-59d3-4362-b58c-ed2804aa0504" providerId="ADAL" clId="{3B598809-7BAF-6C4A-9782-0C09DAA60FB0}" dt="2020-02-05T11:53:45.167" v="1102"/>
        <pc:sldMkLst>
          <pc:docMk/>
          <pc:sldMk cId="335162256" sldId="511"/>
        </pc:sldMkLst>
      </pc:sldChg>
      <pc:sldChg chg="addSp delSp modSp add">
        <pc:chgData name="Donald Ferguson" userId="d4e141de-59d3-4362-b58c-ed2804aa0504" providerId="ADAL" clId="{3B598809-7BAF-6C4A-9782-0C09DAA60FB0}" dt="2020-02-05T11:59:29.655" v="1472" actId="20577"/>
        <pc:sldMkLst>
          <pc:docMk/>
          <pc:sldMk cId="3984373128" sldId="511"/>
        </pc:sldMkLst>
        <pc:spChg chg="add del mod">
          <ac:chgData name="Donald Ferguson" userId="d4e141de-59d3-4362-b58c-ed2804aa0504" providerId="ADAL" clId="{3B598809-7BAF-6C4A-9782-0C09DAA60FB0}" dt="2020-02-05T11:54:01.635" v="1131" actId="478"/>
          <ac:spMkLst>
            <pc:docMk/>
            <pc:sldMk cId="3984373128" sldId="511"/>
            <ac:spMk id="4" creationId="{DA523949-06D6-354B-8B5B-587A0B91D5DB}"/>
          </ac:spMkLst>
        </pc:spChg>
        <pc:spChg chg="del">
          <ac:chgData name="Donald Ferguson" userId="d4e141de-59d3-4362-b58c-ed2804aa0504" providerId="ADAL" clId="{3B598809-7BAF-6C4A-9782-0C09DAA60FB0}" dt="2020-02-05T11:53:50.747" v="1105" actId="478"/>
          <ac:spMkLst>
            <pc:docMk/>
            <pc:sldMk cId="3984373128" sldId="511"/>
            <ac:spMk id="8" creationId="{59B89218-269F-3F4B-8E96-80F55DC444EB}"/>
          </ac:spMkLst>
        </pc:spChg>
        <pc:spChg chg="add mod">
          <ac:chgData name="Donald Ferguson" userId="d4e141de-59d3-4362-b58c-ed2804aa0504" providerId="ADAL" clId="{3B598809-7BAF-6C4A-9782-0C09DAA60FB0}" dt="2020-02-05T11:59:29.655" v="1472" actId="20577"/>
          <ac:spMkLst>
            <pc:docMk/>
            <pc:sldMk cId="3984373128" sldId="511"/>
            <ac:spMk id="12" creationId="{AA049E70-C6D5-1446-BAB3-1EF6BC58411D}"/>
          </ac:spMkLst>
        </pc:spChg>
        <pc:spChg chg="mod">
          <ac:chgData name="Donald Ferguson" userId="d4e141de-59d3-4362-b58c-ed2804aa0504" providerId="ADAL" clId="{3B598809-7BAF-6C4A-9782-0C09DAA60FB0}" dt="2020-02-05T11:53:58.409" v="1129" actId="20577"/>
          <ac:spMkLst>
            <pc:docMk/>
            <pc:sldMk cId="3984373128" sldId="511"/>
            <ac:spMk id="33794" creationId="{2D8A47D8-DB33-E34B-A433-FC79FD290EAE}"/>
          </ac:spMkLst>
        </pc:spChg>
        <pc:picChg chg="del">
          <ac:chgData name="Donald Ferguson" userId="d4e141de-59d3-4362-b58c-ed2804aa0504" providerId="ADAL" clId="{3B598809-7BAF-6C4A-9782-0C09DAA60FB0}" dt="2020-02-05T11:53:47.515" v="1104" actId="478"/>
          <ac:picMkLst>
            <pc:docMk/>
            <pc:sldMk cId="3984373128" sldId="511"/>
            <ac:picMk id="3" creationId="{94C63BB9-6821-A147-AC7E-C0F2A27AE8C3}"/>
          </ac:picMkLst>
        </pc:picChg>
        <pc:picChg chg="add mod">
          <ac:chgData name="Donald Ferguson" userId="d4e141de-59d3-4362-b58c-ed2804aa0504" providerId="ADAL" clId="{3B598809-7BAF-6C4A-9782-0C09DAA60FB0}" dt="2020-02-05T11:56:55.851" v="1155" actId="1076"/>
          <ac:picMkLst>
            <pc:docMk/>
            <pc:sldMk cId="3984373128" sldId="511"/>
            <ac:picMk id="5" creationId="{AE46AE13-3D8B-1F4F-9D8B-D445CC8245DF}"/>
          </ac:picMkLst>
        </pc:picChg>
      </pc:sldChg>
      <pc:sldChg chg="addSp delSp modSp add del">
        <pc:chgData name="Donald Ferguson" userId="d4e141de-59d3-4362-b58c-ed2804aa0504" providerId="ADAL" clId="{3B598809-7BAF-6C4A-9782-0C09DAA60FB0}" dt="2020-02-05T11:53:39.683" v="1100" actId="2696"/>
        <pc:sldMkLst>
          <pc:docMk/>
          <pc:sldMk cId="4052154172" sldId="511"/>
        </pc:sldMkLst>
        <pc:spChg chg="add del mod">
          <ac:chgData name="Donald Ferguson" userId="d4e141de-59d3-4362-b58c-ed2804aa0504" providerId="ADAL" clId="{3B598809-7BAF-6C4A-9782-0C09DAA60FB0}" dt="2020-02-05T11:53:24.618" v="1099" actId="478"/>
          <ac:spMkLst>
            <pc:docMk/>
            <pc:sldMk cId="4052154172" sldId="511"/>
            <ac:spMk id="2" creationId="{627A6F46-5E96-5443-9FD5-6D95C1F72173}"/>
          </ac:spMkLst>
        </pc:spChg>
        <pc:spChg chg="del">
          <ac:chgData name="Donald Ferguson" userId="d4e141de-59d3-4362-b58c-ed2804aa0504" providerId="ADAL" clId="{3B598809-7BAF-6C4A-9782-0C09DAA60FB0}" dt="2020-02-05T11:53:22.382" v="1098" actId="478"/>
          <ac:spMkLst>
            <pc:docMk/>
            <pc:sldMk cId="4052154172" sldId="511"/>
            <ac:spMk id="8" creationId="{59B89218-269F-3F4B-8E96-80F55DC444EB}"/>
          </ac:spMkLst>
        </pc:spChg>
        <pc:spChg chg="del mod">
          <ac:chgData name="Donald Ferguson" userId="d4e141de-59d3-4362-b58c-ed2804aa0504" providerId="ADAL" clId="{3B598809-7BAF-6C4A-9782-0C09DAA60FB0}" dt="2020-02-05T11:53:19.165" v="1097"/>
          <ac:spMkLst>
            <pc:docMk/>
            <pc:sldMk cId="4052154172" sldId="511"/>
            <ac:spMk id="33794" creationId="{2D8A47D8-DB33-E34B-A433-FC79FD290EAE}"/>
          </ac:spMkLst>
        </pc:spChg>
        <pc:picChg chg="del mod">
          <ac:chgData name="Donald Ferguson" userId="d4e141de-59d3-4362-b58c-ed2804aa0504" providerId="ADAL" clId="{3B598809-7BAF-6C4A-9782-0C09DAA60FB0}" dt="2020-02-05T11:53:18.452" v="1095" actId="478"/>
          <ac:picMkLst>
            <pc:docMk/>
            <pc:sldMk cId="4052154172" sldId="511"/>
            <ac:picMk id="3" creationId="{94C63BB9-6821-A147-AC7E-C0F2A27AE8C3}"/>
          </ac:picMkLst>
        </pc:picChg>
      </pc:sldChg>
      <pc:sldChg chg="add del">
        <pc:chgData name="Donald Ferguson" userId="d4e141de-59d3-4362-b58c-ed2804aa0504" providerId="ADAL" clId="{3B598809-7BAF-6C4A-9782-0C09DAA60FB0}" dt="2020-02-05T12:00:46.872" v="1477" actId="2696"/>
        <pc:sldMkLst>
          <pc:docMk/>
          <pc:sldMk cId="4248529626" sldId="512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63119D-4316-7948-AFFD-9AFFD8F424BF}" type="datetimeFigureOut">
              <a:rPr lang="en-US" smtClean="0"/>
              <a:t>5/1/20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A61292-08A2-9E4B-9F0A-E14F9ACF4C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4258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Slide Image Placeholder 1">
            <a:extLst>
              <a:ext uri="{FF2B5EF4-FFF2-40B4-BE49-F238E27FC236}">
                <a16:creationId xmlns:a16="http://schemas.microsoft.com/office/drawing/2014/main" id="{656EE1E6-EFA3-1644-BD8F-FD7AFC677DAE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2" name="Notes Placeholder 2">
            <a:extLst>
              <a:ext uri="{FF2B5EF4-FFF2-40B4-BE49-F238E27FC236}">
                <a16:creationId xmlns:a16="http://schemas.microsoft.com/office/drawing/2014/main" id="{EFBEE1F3-0E5F-C843-A449-869B3EDB5792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15363" name="Slide Number Placeholder 3">
            <a:extLst>
              <a:ext uri="{FF2B5EF4-FFF2-40B4-BE49-F238E27FC236}">
                <a16:creationId xmlns:a16="http://schemas.microsoft.com/office/drawing/2014/main" id="{AD037883-A806-CC49-A245-D57B933B86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fld id="{791CE710-0656-A24D-B46D-960677A0CA2A}" type="slidenum">
              <a:rPr lang="en-US" altLang="en-US"/>
              <a:pPr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996547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Slide Image Placeholder 1">
            <a:extLst>
              <a:ext uri="{FF2B5EF4-FFF2-40B4-BE49-F238E27FC236}">
                <a16:creationId xmlns:a16="http://schemas.microsoft.com/office/drawing/2014/main" id="{C1C3DCA3-394F-1647-BDE3-010EFCC0E0C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626" name="Notes Placeholder 2">
            <a:extLst>
              <a:ext uri="{FF2B5EF4-FFF2-40B4-BE49-F238E27FC236}">
                <a16:creationId xmlns:a16="http://schemas.microsoft.com/office/drawing/2014/main" id="{CA09F357-D6F2-0249-A4B9-90E17A90F0A5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26627" name="Slide Number Placeholder 3">
            <a:extLst>
              <a:ext uri="{FF2B5EF4-FFF2-40B4-BE49-F238E27FC236}">
                <a16:creationId xmlns:a16="http://schemas.microsoft.com/office/drawing/2014/main" id="{94F10637-9823-D34F-95E3-679D378F92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fld id="{91BA67BA-83CE-FF47-A71B-15F340403C6D}" type="slidenum">
              <a:rPr lang="en-US" altLang="en-US"/>
              <a:pPr/>
              <a:t>10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664380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>
            <a:extLst>
              <a:ext uri="{FF2B5EF4-FFF2-40B4-BE49-F238E27FC236}">
                <a16:creationId xmlns:a16="http://schemas.microsoft.com/office/drawing/2014/main" id="{1DE2DCE1-2EFC-4C42-8DFC-CBA6F33233E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1637794-A468-4EC6-9DD2-8F932E639220}" type="slidenum">
              <a:rPr kumimoji="0" lang="en-US" alt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6147" name="Rectangle 2">
            <a:extLst>
              <a:ext uri="{FF2B5EF4-FFF2-40B4-BE49-F238E27FC236}">
                <a16:creationId xmlns:a16="http://schemas.microsoft.com/office/drawing/2014/main" id="{607B12F9-7FC5-42D0-9964-0865785D1C1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8" name="Rectangle 3">
            <a:extLst>
              <a:ext uri="{FF2B5EF4-FFF2-40B4-BE49-F238E27FC236}">
                <a16:creationId xmlns:a16="http://schemas.microsoft.com/office/drawing/2014/main" id="{2BC6D4DE-B9DA-4FD2-A997-14A566E8D5B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08067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C57A01C-1044-4195-A3E2-2CD774BF6255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7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17513" y="703263"/>
            <a:ext cx="6162675" cy="3467100"/>
          </a:xfrm>
          <a:ln/>
        </p:spPr>
      </p:sp>
      <p:sp>
        <p:nvSpPr>
          <p:cNvPr id="778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739104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6A075BA-FDA7-450B-AD36-61344A2A677E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88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286563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F20BED2-5EAE-4848-8443-B0063BF5F6F2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98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796151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7AE236B-D748-4441-B842-77E0AEB2470B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013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013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835711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7AE236B-D748-4441-B842-77E0AEB2470B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013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17513" y="703263"/>
            <a:ext cx="6162675" cy="3467100"/>
          </a:xfrm>
          <a:ln/>
        </p:spPr>
      </p:sp>
      <p:sp>
        <p:nvSpPr>
          <p:cNvPr id="1013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06492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DD8DAD5-EFE6-4531-83B5-A1D07989AD0D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116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116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747010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02F3513-D1FE-453A-9D62-AB228D88B68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177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177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371933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FB0A469-9660-4019-8347-528B1BA28310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187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187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193431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>
            <a:extLst>
              <a:ext uri="{FF2B5EF4-FFF2-40B4-BE49-F238E27FC236}">
                <a16:creationId xmlns:a16="http://schemas.microsoft.com/office/drawing/2014/main" id="{1DCB9B52-67BD-F540-91C0-20C96F2082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8" name="Notes Placeholder 2">
            <a:extLst>
              <a:ext uri="{FF2B5EF4-FFF2-40B4-BE49-F238E27FC236}">
                <a16:creationId xmlns:a16="http://schemas.microsoft.com/office/drawing/2014/main" id="{B8CF1704-6290-EB48-BBAC-4E4F8D8337E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4819" name="Slide Number Placeholder 3">
            <a:extLst>
              <a:ext uri="{FF2B5EF4-FFF2-40B4-BE49-F238E27FC236}">
                <a16:creationId xmlns:a16="http://schemas.microsoft.com/office/drawing/2014/main" id="{6E05037B-EB89-3F4C-B30A-8A9A1D86A5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40825B-B026-0346-855E-C13D26B7AAE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2857461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DD8DAD5-EFE6-4531-83B5-A1D07989AD0D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116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116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5249253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1EC66B5-496A-4DFA-A4FD-C9C9DB749726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198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198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8458199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C28A594-5C4C-4CC5-9AFF-729E174611A7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208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208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1527143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587C772-E716-48B1-8B14-2B8B491527E1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218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218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734676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B73D505-32CE-4342-9FBB-4D733E4A306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228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228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5584622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9F72C28-435E-48F3-8A89-FA84DE6D50F0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239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239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67388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2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0277F58-77E1-4C2D-AA8D-E0F71D072D2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249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49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9823023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410D3E1-634F-440C-A0CF-65534204DEA9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259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259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8783462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44FBF46-7A78-4FD0-B340-062C348F6B65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269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269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3264812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DD8DAD5-EFE6-4531-83B5-A1D07989AD0D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116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116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11231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>
            <a:extLst>
              <a:ext uri="{FF2B5EF4-FFF2-40B4-BE49-F238E27FC236}">
                <a16:creationId xmlns:a16="http://schemas.microsoft.com/office/drawing/2014/main" id="{1DCB9B52-67BD-F540-91C0-20C96F2082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8" name="Notes Placeholder 2">
            <a:extLst>
              <a:ext uri="{FF2B5EF4-FFF2-40B4-BE49-F238E27FC236}">
                <a16:creationId xmlns:a16="http://schemas.microsoft.com/office/drawing/2014/main" id="{B8CF1704-6290-EB48-BBAC-4E4F8D8337E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4819" name="Slide Number Placeholder 3">
            <a:extLst>
              <a:ext uri="{FF2B5EF4-FFF2-40B4-BE49-F238E27FC236}">
                <a16:creationId xmlns:a16="http://schemas.microsoft.com/office/drawing/2014/main" id="{6E05037B-EB89-3F4C-B30A-8A9A1D86A5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40825B-B026-0346-855E-C13D26B7AAE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8391515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9F5A96B-D536-4BD1-BFE1-FD6DBF117D8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126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126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0605172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C40216D-0A9E-4598-BBBD-B7C39318A82C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13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136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6448732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8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28C80B3-281C-47A9-A6F3-980AD41E77D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146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146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9070423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BD73B76-F558-45CE-871C-8466EA0D0DF2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290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290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2571508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4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85CE7E0-7666-4352-A4C1-28EF06861AC9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300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300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1417974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DA57BBC-3DEF-4030-90C9-4A7A7E87C33E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310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310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8233459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C1FEC76-0B84-458E-8A4E-B7ECCB6E1DC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320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32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0974384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5F31BFB-CE80-49DF-B5B2-8D11C75DEDAB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33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33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2219924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B0ED708-B857-4AA3-91E9-C395C0C34058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34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34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571553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B0ED708-B857-4AA3-91E9-C395C0C34058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34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34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054768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>
            <a:extLst>
              <a:ext uri="{FF2B5EF4-FFF2-40B4-BE49-F238E27FC236}">
                <a16:creationId xmlns:a16="http://schemas.microsoft.com/office/drawing/2014/main" id="{1DCB9B52-67BD-F540-91C0-20C96F2082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8" name="Notes Placeholder 2">
            <a:extLst>
              <a:ext uri="{FF2B5EF4-FFF2-40B4-BE49-F238E27FC236}">
                <a16:creationId xmlns:a16="http://schemas.microsoft.com/office/drawing/2014/main" id="{B8CF1704-6290-EB48-BBAC-4E4F8D8337E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4819" name="Slide Number Placeholder 3">
            <a:extLst>
              <a:ext uri="{FF2B5EF4-FFF2-40B4-BE49-F238E27FC236}">
                <a16:creationId xmlns:a16="http://schemas.microsoft.com/office/drawing/2014/main" id="{6E05037B-EB89-3F4C-B30A-8A9A1D86A5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40825B-B026-0346-855E-C13D26B7AAE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4556233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6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5C62BF7-9C63-497B-BAE2-5CB77526CD21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351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35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6333662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D5F1561-909F-45CB-8FAD-BF76CD539810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36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61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2193206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794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8794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8794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8794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8794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8794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8794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8794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8794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7351C3CC-85E9-4EB0-AE84-86EE2CEAA304}" type="slidenum">
              <a:rPr lang="en-US" altLang="en-US" sz="1200">
                <a:latin typeface="Times New Roman" panose="02020603050405020304" pitchFamily="18" charset="0"/>
              </a:rPr>
              <a:pPr/>
              <a:t>43</a:t>
            </a:fld>
            <a:endParaRPr lang="en-US" altLang="en-US" sz="1200">
              <a:latin typeface="Times New Roman" panose="02020603050405020304" pitchFamily="18" charset="0"/>
            </a:endParaRPr>
          </a:p>
        </p:txBody>
      </p:sp>
      <p:sp>
        <p:nvSpPr>
          <p:cNvPr id="1013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496496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3449113-501E-40AA-8204-F51F280D2CC8}" type="slidenum">
              <a:rPr kumimoji="0" lang="en-US" alt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583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583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2400" y="4410466"/>
            <a:ext cx="5132902" cy="4175934"/>
          </a:xfrm>
          <a:noFill/>
          <a:ln/>
        </p:spPr>
        <p:txBody>
          <a:bodyPr/>
          <a:lstStyle/>
          <a:p>
            <a:endParaRPr lang="en-US" altLang="en-US">
              <a:latin typeface="Times New Roman" pitchFamily="18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1453612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979B905-280D-44BD-8E31-AB90F5734834}" type="slidenum">
              <a:rPr kumimoji="0" lang="en-US" alt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en-US">
              <a:latin typeface="Times New Roman" pitchFamily="18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6069861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979B905-280D-44BD-8E31-AB90F5734834}" type="slidenum">
              <a:rPr kumimoji="0" lang="en-US" alt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en-US">
              <a:latin typeface="Times New Roman" pitchFamily="18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3611676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85DDB2F-C4B9-42E9-A66C-BCA14058EE6E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24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4" y="4410076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572633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85DDB2F-C4B9-42E9-A66C-BCA14058EE6E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24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4" y="4410076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278631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85DDB2F-C4B9-42E9-A66C-BCA14058EE6E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24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4" y="4410076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830242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979B905-280D-44BD-8E31-AB90F5734834}" type="slidenum">
              <a:rPr kumimoji="0" lang="en-US" alt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en-US">
              <a:latin typeface="Times New Roman" pitchFamily="18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7041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>
            <a:extLst>
              <a:ext uri="{FF2B5EF4-FFF2-40B4-BE49-F238E27FC236}">
                <a16:creationId xmlns:a16="http://schemas.microsoft.com/office/drawing/2014/main" id="{1DCB9B52-67BD-F540-91C0-20C96F2082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8" name="Notes Placeholder 2">
            <a:extLst>
              <a:ext uri="{FF2B5EF4-FFF2-40B4-BE49-F238E27FC236}">
                <a16:creationId xmlns:a16="http://schemas.microsoft.com/office/drawing/2014/main" id="{B8CF1704-6290-EB48-BBAC-4E4F8D8337E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4819" name="Slide Number Placeholder 3">
            <a:extLst>
              <a:ext uri="{FF2B5EF4-FFF2-40B4-BE49-F238E27FC236}">
                <a16:creationId xmlns:a16="http://schemas.microsoft.com/office/drawing/2014/main" id="{6E05037B-EB89-3F4C-B30A-8A9A1D86A5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40825B-B026-0346-855E-C13D26B7AAE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3651194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1761" indent="-285293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1171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97640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4108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0577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67045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3514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79982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78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7174961-0CF3-42A6-8222-18520414FAD4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78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5325"/>
            <a:ext cx="4641850" cy="3481388"/>
          </a:xfrm>
          <a:ln/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759" y="4410392"/>
            <a:ext cx="5134182" cy="417734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082031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1761" indent="-285293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1171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97640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4108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0577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67045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3514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79982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78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7174961-0CF3-42A6-8222-18520414FAD4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78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5325"/>
            <a:ext cx="4641850" cy="3481388"/>
          </a:xfrm>
          <a:ln/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759" y="4410392"/>
            <a:ext cx="5134182" cy="417734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132405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1761" indent="-285293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1171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97640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4108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0577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67045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3514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79982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78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7174961-0CF3-42A6-8222-18520414FAD4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78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5325"/>
            <a:ext cx="4641850" cy="3481388"/>
          </a:xfrm>
          <a:ln/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759" y="4410392"/>
            <a:ext cx="5134182" cy="417734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564039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85DDB2F-C4B9-42E9-A66C-BCA14058EE6E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24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4" y="4410076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330207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85DDB2F-C4B9-42E9-A66C-BCA14058EE6E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24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4" y="4410076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122025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85DDB2F-C4B9-42E9-A66C-BCA14058EE6E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24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4" y="4410076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00559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85DDB2F-C4B9-42E9-A66C-BCA14058EE6E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24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4" y="4410076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638776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85DDB2F-C4B9-42E9-A66C-BCA14058EE6E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24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4" y="4410076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287421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EE474B3-6199-4C51-85D8-10EAF40AA925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2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4" y="4410076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810190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85DDB2F-C4B9-42E9-A66C-BCA14058EE6E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24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4" y="4410076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99064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>
            <a:extLst>
              <a:ext uri="{FF2B5EF4-FFF2-40B4-BE49-F238E27FC236}">
                <a16:creationId xmlns:a16="http://schemas.microsoft.com/office/drawing/2014/main" id="{1DCB9B52-67BD-F540-91C0-20C96F2082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8" name="Notes Placeholder 2">
            <a:extLst>
              <a:ext uri="{FF2B5EF4-FFF2-40B4-BE49-F238E27FC236}">
                <a16:creationId xmlns:a16="http://schemas.microsoft.com/office/drawing/2014/main" id="{B8CF1704-6290-EB48-BBAC-4E4F8D8337E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4819" name="Slide Number Placeholder 3">
            <a:extLst>
              <a:ext uri="{FF2B5EF4-FFF2-40B4-BE49-F238E27FC236}">
                <a16:creationId xmlns:a16="http://schemas.microsoft.com/office/drawing/2014/main" id="{6E05037B-EB89-3F4C-B30A-8A9A1D86A5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40825B-B026-0346-855E-C13D26B7AAE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64489879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85DDB2F-C4B9-42E9-A66C-BCA14058EE6E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24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4" y="4410076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262606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85DDB2F-C4B9-42E9-A66C-BCA14058EE6E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24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4" y="4410076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149935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>
            <a:extLst>
              <a:ext uri="{FF2B5EF4-FFF2-40B4-BE49-F238E27FC236}">
                <a16:creationId xmlns:a16="http://schemas.microsoft.com/office/drawing/2014/main" id="{1DCB9B52-67BD-F540-91C0-20C96F2082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8" name="Notes Placeholder 2">
            <a:extLst>
              <a:ext uri="{FF2B5EF4-FFF2-40B4-BE49-F238E27FC236}">
                <a16:creationId xmlns:a16="http://schemas.microsoft.com/office/drawing/2014/main" id="{B8CF1704-6290-EB48-BBAC-4E4F8D8337E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4819" name="Slide Number Placeholder 3">
            <a:extLst>
              <a:ext uri="{FF2B5EF4-FFF2-40B4-BE49-F238E27FC236}">
                <a16:creationId xmlns:a16="http://schemas.microsoft.com/office/drawing/2014/main" id="{6E05037B-EB89-3F4C-B30A-8A9A1D86A5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40825B-B026-0346-855E-C13D26B7AAE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4989341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7D0D930-A2D8-469D-B052-FB82FC88E015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8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5325"/>
            <a:ext cx="4641850" cy="3481388"/>
          </a:xfrm>
          <a:ln/>
        </p:spPr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4" y="4410075"/>
            <a:ext cx="5133975" cy="41783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287757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04C8304-CA7E-484A-A59E-D08422FFDCB2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5325"/>
            <a:ext cx="4641850" cy="3481388"/>
          </a:xfrm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4" y="4410075"/>
            <a:ext cx="5133975" cy="41783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912611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E7261DA-54B3-4A93-9499-25636D977100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43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5325"/>
            <a:ext cx="4641850" cy="3481388"/>
          </a:xfrm>
          <a:ln/>
        </p:spPr>
      </p:sp>
      <p:sp>
        <p:nvSpPr>
          <p:cNvPr id="430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4" y="4410075"/>
            <a:ext cx="5133975" cy="41783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7420230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59C4894-872D-48F9-9264-417C7C9B2EAD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47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5325"/>
            <a:ext cx="4641850" cy="3481388"/>
          </a:xfrm>
          <a:ln/>
        </p:spPr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4" y="4410075"/>
            <a:ext cx="5133975" cy="41783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0001147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52E9D7F-36E5-47CB-BEF4-89802073A499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70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49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5325"/>
            <a:ext cx="4641850" cy="3481388"/>
          </a:xfrm>
          <a:ln/>
        </p:spPr>
      </p:sp>
      <p:sp>
        <p:nvSpPr>
          <p:cNvPr id="491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4" y="4410075"/>
            <a:ext cx="5133975" cy="41783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780848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25C1F8B-BDD5-4D70-8389-7FD988212B04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512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5325"/>
            <a:ext cx="4641850" cy="3481388"/>
          </a:xfrm>
          <a:ln/>
        </p:spPr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4" y="4410075"/>
            <a:ext cx="5133975" cy="41783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0770429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01FBBFF-88DD-4104-93D5-9ABA9DECF1D5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5325"/>
            <a:ext cx="4641850" cy="3481388"/>
          </a:xfrm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4" y="4410075"/>
            <a:ext cx="5133975" cy="41783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10152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>
            <a:extLst>
              <a:ext uri="{FF2B5EF4-FFF2-40B4-BE49-F238E27FC236}">
                <a16:creationId xmlns:a16="http://schemas.microsoft.com/office/drawing/2014/main" id="{1DCB9B52-67BD-F540-91C0-20C96F2082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8" name="Notes Placeholder 2">
            <a:extLst>
              <a:ext uri="{FF2B5EF4-FFF2-40B4-BE49-F238E27FC236}">
                <a16:creationId xmlns:a16="http://schemas.microsoft.com/office/drawing/2014/main" id="{B8CF1704-6290-EB48-BBAC-4E4F8D8337E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4819" name="Slide Number Placeholder 3">
            <a:extLst>
              <a:ext uri="{FF2B5EF4-FFF2-40B4-BE49-F238E27FC236}">
                <a16:creationId xmlns:a16="http://schemas.microsoft.com/office/drawing/2014/main" id="{6E05037B-EB89-3F4C-B30A-8A9A1D86A5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40825B-B026-0346-855E-C13D26B7AAE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92391707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01FBBFF-88DD-4104-93D5-9ABA9DECF1D5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75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5325"/>
            <a:ext cx="4641850" cy="3481388"/>
          </a:xfrm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4" y="4410075"/>
            <a:ext cx="5133975" cy="41783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6494262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830243F-8686-4433-9701-9F34E8AC8773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76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573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4813" y="695325"/>
            <a:ext cx="6188075" cy="3481388"/>
          </a:xfrm>
          <a:ln/>
        </p:spPr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4" y="4410075"/>
            <a:ext cx="5133975" cy="41783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0063890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45649CE-6E1F-4A66-818C-4E7F6898A7A7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77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5325"/>
            <a:ext cx="4641850" cy="3481388"/>
          </a:xfr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4" y="4410075"/>
            <a:ext cx="5133975" cy="41783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3251743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FA9640E-5C10-4629-8988-A9A2CA4B65CD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78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614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5325"/>
            <a:ext cx="4641850" cy="3481388"/>
          </a:xfrm>
          <a:ln/>
        </p:spPr>
      </p:sp>
      <p:sp>
        <p:nvSpPr>
          <p:cNvPr id="614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4" y="4410075"/>
            <a:ext cx="5133975" cy="41783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538358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FA9640E-5C10-4629-8988-A9A2CA4B65CD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79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614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5325"/>
            <a:ext cx="4641850" cy="3481388"/>
          </a:xfrm>
          <a:ln/>
        </p:spPr>
      </p:sp>
      <p:sp>
        <p:nvSpPr>
          <p:cNvPr id="614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4" y="4410075"/>
            <a:ext cx="5133975" cy="41783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117143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76C4670-485C-41B4-B6C8-2F72766EE515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80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5325"/>
            <a:ext cx="4641850" cy="3481388"/>
          </a:xfrm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4" y="4410075"/>
            <a:ext cx="5133975" cy="41783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4784914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DEFD3E4-E538-49EF-A1BC-D85549A485C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81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5325"/>
            <a:ext cx="4641850" cy="3481388"/>
          </a:xfrm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4" y="4410075"/>
            <a:ext cx="5133975" cy="41783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7453813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DEFD3E4-E538-49EF-A1BC-D85549A485C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5325"/>
            <a:ext cx="4641850" cy="3481388"/>
          </a:xfrm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4" y="4410075"/>
            <a:ext cx="5133975" cy="41783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796478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9819F5B-7A32-4D84-A65B-6246CABB1E02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5325"/>
            <a:ext cx="4641850" cy="3481388"/>
          </a:xfrm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4" y="4410075"/>
            <a:ext cx="5133975" cy="41783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0944767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921C35E-7DD2-43A4-B0B3-DF6655FBBF3E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87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4" y="4410076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1009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>
            <a:extLst>
              <a:ext uri="{FF2B5EF4-FFF2-40B4-BE49-F238E27FC236}">
                <a16:creationId xmlns:a16="http://schemas.microsoft.com/office/drawing/2014/main" id="{1DCB9B52-67BD-F540-91C0-20C96F2082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8" name="Notes Placeholder 2">
            <a:extLst>
              <a:ext uri="{FF2B5EF4-FFF2-40B4-BE49-F238E27FC236}">
                <a16:creationId xmlns:a16="http://schemas.microsoft.com/office/drawing/2014/main" id="{B8CF1704-6290-EB48-BBAC-4E4F8D8337E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4819" name="Slide Number Placeholder 3">
            <a:extLst>
              <a:ext uri="{FF2B5EF4-FFF2-40B4-BE49-F238E27FC236}">
                <a16:creationId xmlns:a16="http://schemas.microsoft.com/office/drawing/2014/main" id="{6E05037B-EB89-3F4C-B30A-8A9A1D86A5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40825B-B026-0346-855E-C13D26B7AAE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58905369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C5AA873-0E0F-4E9D-B9D0-F99186FE665C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88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78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5325"/>
            <a:ext cx="4641850" cy="3481388"/>
          </a:xfrm>
          <a:ln/>
        </p:spPr>
      </p:sp>
      <p:sp>
        <p:nvSpPr>
          <p:cNvPr id="7782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4" y="4410075"/>
            <a:ext cx="5133975" cy="41783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6246363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9F710CF-2C3A-4019-8007-D8C75860C40C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89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4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5325"/>
            <a:ext cx="4641850" cy="3481388"/>
          </a:xfrm>
          <a:ln/>
        </p:spPr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4" y="4410075"/>
            <a:ext cx="5133975" cy="41783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6458522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Slide Image Placeholder 1">
            <a:extLst>
              <a:ext uri="{FF2B5EF4-FFF2-40B4-BE49-F238E27FC236}">
                <a16:creationId xmlns:a16="http://schemas.microsoft.com/office/drawing/2014/main" id="{C1C3DCA3-394F-1647-BDE3-010EFCC0E0C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626" name="Notes Placeholder 2">
            <a:extLst>
              <a:ext uri="{FF2B5EF4-FFF2-40B4-BE49-F238E27FC236}">
                <a16:creationId xmlns:a16="http://schemas.microsoft.com/office/drawing/2014/main" id="{CA09F357-D6F2-0249-A4B9-90E17A90F0A5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26627" name="Slide Number Placeholder 3">
            <a:extLst>
              <a:ext uri="{FF2B5EF4-FFF2-40B4-BE49-F238E27FC236}">
                <a16:creationId xmlns:a16="http://schemas.microsoft.com/office/drawing/2014/main" id="{94F10637-9823-D34F-95E3-679D378F92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fld id="{91BA67BA-83CE-FF47-A71B-15F340403C6D}" type="slidenum">
              <a:rPr lang="en-US" altLang="en-US"/>
              <a:pPr/>
              <a:t>93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52685810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>
            <a:extLst>
              <a:ext uri="{FF2B5EF4-FFF2-40B4-BE49-F238E27FC236}">
                <a16:creationId xmlns:a16="http://schemas.microsoft.com/office/drawing/2014/main" id="{1DCB9B52-67BD-F540-91C0-20C96F2082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8" name="Notes Placeholder 2">
            <a:extLst>
              <a:ext uri="{FF2B5EF4-FFF2-40B4-BE49-F238E27FC236}">
                <a16:creationId xmlns:a16="http://schemas.microsoft.com/office/drawing/2014/main" id="{B8CF1704-6290-EB48-BBAC-4E4F8D8337E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4819" name="Slide Number Placeholder 3">
            <a:extLst>
              <a:ext uri="{FF2B5EF4-FFF2-40B4-BE49-F238E27FC236}">
                <a16:creationId xmlns:a16="http://schemas.microsoft.com/office/drawing/2014/main" id="{6E05037B-EB89-3F4C-B30A-8A9A1D86A5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40825B-B026-0346-855E-C13D26B7AAE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94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229113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>
            <a:extLst>
              <a:ext uri="{FF2B5EF4-FFF2-40B4-BE49-F238E27FC236}">
                <a16:creationId xmlns:a16="http://schemas.microsoft.com/office/drawing/2014/main" id="{1DCB9B52-67BD-F540-91C0-20C96F2082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8" name="Notes Placeholder 2">
            <a:extLst>
              <a:ext uri="{FF2B5EF4-FFF2-40B4-BE49-F238E27FC236}">
                <a16:creationId xmlns:a16="http://schemas.microsoft.com/office/drawing/2014/main" id="{B8CF1704-6290-EB48-BBAC-4E4F8D8337E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4819" name="Slide Number Placeholder 3">
            <a:extLst>
              <a:ext uri="{FF2B5EF4-FFF2-40B4-BE49-F238E27FC236}">
                <a16:creationId xmlns:a16="http://schemas.microsoft.com/office/drawing/2014/main" id="{6E05037B-EB89-3F4C-B30A-8A9A1D86A5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40825B-B026-0346-855E-C13D26B7AAE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95786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hyperlink" Target="http://www.db-book.com/" TargetMode="External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hyperlink" Target="http://www.db-book.com/" TargetMode="External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C5F74-182E-BB48-8D2B-07C712E12C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CEE657-005A-474E-9EFB-2A7FC162D0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39296E-6C75-E244-8E26-09C724B5EE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0C750-AE18-EC43-9491-942A17C3900E}" type="datetimeFigureOut">
              <a:rPr lang="en-US" smtClean="0"/>
              <a:t>5/1/20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45E010-FD79-A640-AF78-35E57754B7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E2875C-49E3-0748-9DD7-E70261BF2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CFC11-EFDF-2A41-ADA5-A9517D3E7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464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8CFB4-D588-DB43-8329-CFBC4B02A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E655D7A-9D50-4C45-9864-6D30EB671F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80838A-5656-124D-8BF3-1E949074F2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0C750-AE18-EC43-9491-942A17C3900E}" type="datetimeFigureOut">
              <a:rPr lang="en-US" smtClean="0"/>
              <a:t>5/1/20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80D81D-7136-304C-AF23-CB01D64047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4EAC51-11C7-CB48-B714-9A51BD23F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CFC11-EFDF-2A41-ADA5-A9517D3E7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3315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A1508CC-25B8-724E-A485-267836A2749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9C475C5-878A-7448-B7EA-5D1929BC11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3A597D-3E63-F34A-85AD-6926329098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0C750-AE18-EC43-9491-942A17C3900E}" type="datetimeFigureOut">
              <a:rPr lang="en-US" smtClean="0"/>
              <a:t>5/1/20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BA5C80-A328-A84B-A792-F52A97DE38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B1AD0C-13B0-7A45-8437-962E89F02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CFC11-EFDF-2A41-ADA5-A9517D3E7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522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7">
            <a:extLst>
              <a:ext uri="{FF2B5EF4-FFF2-40B4-BE49-F238E27FC236}">
                <a16:creationId xmlns:a16="http://schemas.microsoft.com/office/drawing/2014/main" id="{A25BB261-D773-4836-B381-7A051175F5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70098" y="5726113"/>
            <a:ext cx="3718454" cy="800219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600" b="1" dirty="0">
                <a:solidFill>
                  <a:srgbClr val="002060"/>
                </a:solidFill>
              </a:rPr>
              <a:t>Database System Concepts, 7</a:t>
            </a:r>
            <a:r>
              <a:rPr lang="en-US" altLang="en-US" sz="1600" b="1" baseline="30000" dirty="0">
                <a:solidFill>
                  <a:srgbClr val="002060"/>
                </a:solidFill>
              </a:rPr>
              <a:t>th</a:t>
            </a:r>
            <a:r>
              <a:rPr lang="en-US" altLang="en-US" sz="1600" b="1" dirty="0">
                <a:solidFill>
                  <a:srgbClr val="002060"/>
                </a:solidFill>
              </a:rPr>
              <a:t> Ed</a:t>
            </a:r>
            <a:r>
              <a:rPr lang="en-US" altLang="en-US" sz="1600" dirty="0">
                <a:solidFill>
                  <a:srgbClr val="002060"/>
                </a:solidFill>
              </a:rPr>
              <a:t>.</a:t>
            </a:r>
          </a:p>
          <a:p>
            <a:pPr algn="ctr">
              <a:spcBef>
                <a:spcPct val="50000"/>
              </a:spcBef>
              <a:defRPr/>
            </a:pPr>
            <a:r>
              <a:rPr lang="en-US" altLang="en-US" sz="1200" b="1" dirty="0">
                <a:solidFill>
                  <a:srgbClr val="002060"/>
                </a:solidFill>
              </a:rPr>
              <a:t>©Silberschatz, Korth and Sudarshan</a:t>
            </a:r>
            <a:br>
              <a:rPr lang="en-US" altLang="en-US" sz="1200" b="1" dirty="0">
                <a:solidFill>
                  <a:srgbClr val="002060"/>
                </a:solidFill>
              </a:rPr>
            </a:br>
            <a:r>
              <a:rPr lang="en-US" altLang="en-US" sz="1200" b="1" dirty="0">
                <a:solidFill>
                  <a:srgbClr val="002060"/>
                </a:solidFill>
              </a:rPr>
              <a:t>See </a:t>
            </a:r>
            <a:r>
              <a:rPr lang="en-US" altLang="en-US" sz="1200" b="1" dirty="0">
                <a:solidFill>
                  <a:srgbClr val="002060"/>
                </a:solidFill>
                <a:hlinkClick r:id="rId2"/>
              </a:rPr>
              <a:t>www.db-book.com</a:t>
            </a:r>
            <a:r>
              <a:rPr lang="en-US" altLang="en-US" sz="1200" b="1" dirty="0">
                <a:solidFill>
                  <a:srgbClr val="002060"/>
                </a:solidFill>
              </a:rPr>
              <a:t> for conditions on re-use </a:t>
            </a:r>
          </a:p>
        </p:txBody>
      </p:sp>
      <p:sp>
        <p:nvSpPr>
          <p:cNvPr id="5130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2286000"/>
            <a:ext cx="10363200" cy="1143000"/>
          </a:xfrm>
        </p:spPr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B4760F52-45E1-4E1D-A744-2F2290DE90CC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xfrm>
            <a:off x="8794751" y="6218238"/>
            <a:ext cx="2540000" cy="457200"/>
          </a:xfrm>
        </p:spPr>
        <p:txBody>
          <a:bodyPr/>
          <a:lstStyle>
            <a:lvl1pPr>
              <a:defRPr>
                <a:solidFill>
                  <a:srgbClr val="578963"/>
                </a:solidFill>
              </a:defRPr>
            </a:lvl1pPr>
          </a:lstStyle>
          <a:p>
            <a:pPr>
              <a:defRPr/>
            </a:pPr>
            <a:fld id="{3B69BB99-A72A-4470-971F-83530C443C9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pic>
        <p:nvPicPr>
          <p:cNvPr id="9" name="Picture 8" descr="Cover-6Ed"/>
          <p:cNvPicPr>
            <a:picLocks noChangeAspect="1" noChangeArrowheads="1"/>
          </p:cNvPicPr>
          <p:nvPr userDrawn="1"/>
        </p:nvPicPr>
        <p:blipFill>
          <a:blip r:embed="rId3"/>
          <a:stretch>
            <a:fillRect/>
          </a:stretch>
        </p:blipFill>
        <p:spPr bwMode="auto">
          <a:xfrm>
            <a:off x="18478" y="1"/>
            <a:ext cx="1775025" cy="170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612575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4468" y="1093789"/>
            <a:ext cx="10276417" cy="4903787"/>
          </a:xfrm>
        </p:spPr>
        <p:txBody>
          <a:bodyPr/>
          <a:lstStyle>
            <a:lvl1pPr marL="342900" indent="-342900">
              <a:buSzPct val="110000"/>
              <a:buFont typeface="Wingdings" panose="05000000000000000000" pitchFamily="2" charset="2"/>
              <a:buChar char="§"/>
              <a:defRPr sz="1700"/>
            </a:lvl1pPr>
            <a:lvl2pPr marL="742950" indent="-285750">
              <a:buSzPct val="110000"/>
              <a:buFont typeface="Arial" panose="020B0604020202020204" pitchFamily="34" charset="0"/>
              <a:buChar char="•"/>
              <a:defRPr sz="1700"/>
            </a:lvl2pPr>
            <a:lvl3pPr marL="1085850" indent="-228600">
              <a:buFont typeface="Wingdings" panose="05000000000000000000" pitchFamily="2" charset="2"/>
              <a:buChar char="§"/>
              <a:defRPr sz="1700"/>
            </a:lvl3pPr>
            <a:lvl4pPr marL="1428750" indent="-228600">
              <a:buFont typeface="Arial" panose="020B0604020202020204" pitchFamily="34" charset="0"/>
              <a:buChar char="•"/>
              <a:defRPr sz="1700"/>
            </a:lvl4pPr>
            <a:lvl5pPr marL="1771650" indent="-228600">
              <a:buFont typeface="Wingdings" panose="05000000000000000000" pitchFamily="2" charset="2"/>
              <a:buChar char="§"/>
              <a:defRPr sz="17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106626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6F2EBE-FF5F-4F9D-A3C2-A59A92D7809D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7F3CAF-32BF-49A6-93F1-59C9E4B7C95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839327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85851" y="1093789"/>
            <a:ext cx="5005916" cy="4903787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4967" y="1093789"/>
            <a:ext cx="5005917" cy="4903787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A6D4A7F0-1138-4608-80AA-D0A6F5D41187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852D5F-D37B-4E9D-98AD-511A1ABBD6A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2884709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56DFCFB3-6710-4DD2-8404-7E55A930F35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191CCC-CC48-429B-87C9-7123B48E52D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0260999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BB431453-8F56-47C4-89BA-3EDF3CD092BA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9D92F0-DB25-4E6B-A10D-A7937AC7A36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759225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4BE8099E-18A5-481A-9697-216087BE067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555C8E-F740-4D28-8DA3-D7B8E0F6F57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0420689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7E2C57D-1205-411A-BA90-DF60A810F6DB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BBE5B0-1186-4DAB-9E97-511F15F5C63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930537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010631-AF79-CB4F-8027-E06275735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EBB81B-56D3-6149-BE5A-B00FBE9E34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46F13A-7E39-0443-AD3F-36E43E3FD6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0C750-AE18-EC43-9491-942A17C3900E}" type="datetimeFigureOut">
              <a:rPr lang="en-US" smtClean="0"/>
              <a:t>5/1/20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6BA85F-3A2A-B94E-B0B8-C577153721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79DC4E-0554-5A47-997D-B0D36D69A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CFC11-EFDF-2A41-ADA5-A9517D3E7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06617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9EB6957-06EE-46F8-A450-3DB417A1F8A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91DB2E-7BC4-4C22-ACAE-0B8B3F0C514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0531138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5C950AD-734E-45C7-8042-5795FFAD6750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E5E31B-1343-4510-8DCD-65E7B654469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3515311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01667" y="117475"/>
            <a:ext cx="2692400" cy="58801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7" y="117475"/>
            <a:ext cx="7874000" cy="58801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7A7A2CD-B5B0-4CF6-8038-339B0E99E36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3574B0-C055-4E38-82A9-667A1DF1F8D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2882777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796C49-4A73-449B-A170-DFFCD45313DF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0D9E99-A0D8-4F2F-B04A-331DF655FEA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2030414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7">
            <a:extLst>
              <a:ext uri="{FF2B5EF4-FFF2-40B4-BE49-F238E27FC236}">
                <a16:creationId xmlns:a16="http://schemas.microsoft.com/office/drawing/2014/main" id="{A25BB261-D773-4836-B381-7A051175F5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70098" y="5726113"/>
            <a:ext cx="3718454" cy="800219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600" b="1" dirty="0">
                <a:solidFill>
                  <a:srgbClr val="002060"/>
                </a:solidFill>
              </a:rPr>
              <a:t>Database System Concepts, 7</a:t>
            </a:r>
            <a:r>
              <a:rPr lang="en-US" altLang="en-US" sz="1600" b="1" baseline="30000" dirty="0">
                <a:solidFill>
                  <a:srgbClr val="002060"/>
                </a:solidFill>
              </a:rPr>
              <a:t>th</a:t>
            </a:r>
            <a:r>
              <a:rPr lang="en-US" altLang="en-US" sz="1600" b="1" dirty="0">
                <a:solidFill>
                  <a:srgbClr val="002060"/>
                </a:solidFill>
              </a:rPr>
              <a:t> Ed</a:t>
            </a:r>
            <a:r>
              <a:rPr lang="en-US" altLang="en-US" sz="1600" dirty="0">
                <a:solidFill>
                  <a:srgbClr val="002060"/>
                </a:solidFill>
              </a:rPr>
              <a:t>.</a:t>
            </a:r>
          </a:p>
          <a:p>
            <a:pPr algn="ctr">
              <a:spcBef>
                <a:spcPct val="50000"/>
              </a:spcBef>
              <a:defRPr/>
            </a:pPr>
            <a:r>
              <a:rPr lang="en-US" altLang="en-US" sz="1200" b="1" dirty="0">
                <a:solidFill>
                  <a:srgbClr val="002060"/>
                </a:solidFill>
              </a:rPr>
              <a:t>©Silberschatz, Korth and Sudarshan</a:t>
            </a:r>
            <a:br>
              <a:rPr lang="en-US" altLang="en-US" sz="1200" b="1" dirty="0">
                <a:solidFill>
                  <a:srgbClr val="002060"/>
                </a:solidFill>
              </a:rPr>
            </a:br>
            <a:r>
              <a:rPr lang="en-US" altLang="en-US" sz="1200" b="1" dirty="0">
                <a:solidFill>
                  <a:srgbClr val="002060"/>
                </a:solidFill>
              </a:rPr>
              <a:t>See </a:t>
            </a:r>
            <a:r>
              <a:rPr lang="en-US" altLang="en-US" sz="1200" b="1" dirty="0">
                <a:solidFill>
                  <a:srgbClr val="002060"/>
                </a:solidFill>
                <a:hlinkClick r:id="rId2"/>
              </a:rPr>
              <a:t>www.db-book.com</a:t>
            </a:r>
            <a:r>
              <a:rPr lang="en-US" altLang="en-US" sz="1200" b="1" dirty="0">
                <a:solidFill>
                  <a:srgbClr val="002060"/>
                </a:solidFill>
              </a:rPr>
              <a:t> for conditions on re-use </a:t>
            </a:r>
          </a:p>
        </p:txBody>
      </p:sp>
      <p:sp>
        <p:nvSpPr>
          <p:cNvPr id="5130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2286000"/>
            <a:ext cx="10363200" cy="1143000"/>
          </a:xfrm>
        </p:spPr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B4760F52-45E1-4E1D-A744-2F2290DE90CC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xfrm>
            <a:off x="8794751" y="6218238"/>
            <a:ext cx="2540000" cy="457200"/>
          </a:xfrm>
        </p:spPr>
        <p:txBody>
          <a:bodyPr/>
          <a:lstStyle>
            <a:lvl1pPr>
              <a:defRPr>
                <a:solidFill>
                  <a:srgbClr val="578963"/>
                </a:solidFill>
              </a:defRPr>
            </a:lvl1pPr>
          </a:lstStyle>
          <a:p>
            <a:pPr>
              <a:defRPr/>
            </a:pPr>
            <a:fld id="{3B69BB99-A72A-4470-971F-83530C443C9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pic>
        <p:nvPicPr>
          <p:cNvPr id="9" name="Picture 8" descr="Cover-6Ed"/>
          <p:cNvPicPr>
            <a:picLocks noChangeAspect="1" noChangeArrowheads="1"/>
          </p:cNvPicPr>
          <p:nvPr userDrawn="1"/>
        </p:nvPicPr>
        <p:blipFill>
          <a:blip r:embed="rId3"/>
          <a:stretch>
            <a:fillRect/>
          </a:stretch>
        </p:blipFill>
        <p:spPr bwMode="auto">
          <a:xfrm>
            <a:off x="18478" y="1"/>
            <a:ext cx="1775025" cy="170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0570444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4468" y="1093789"/>
            <a:ext cx="10276417" cy="4903787"/>
          </a:xfrm>
        </p:spPr>
        <p:txBody>
          <a:bodyPr/>
          <a:lstStyle>
            <a:lvl1pPr marL="342900" indent="-342900">
              <a:buSzPct val="110000"/>
              <a:buFont typeface="Wingdings" panose="05000000000000000000" pitchFamily="2" charset="2"/>
              <a:buChar char="§"/>
              <a:defRPr sz="1700"/>
            </a:lvl1pPr>
            <a:lvl2pPr marL="742950" indent="-285750">
              <a:buSzPct val="110000"/>
              <a:buFont typeface="Arial" panose="020B0604020202020204" pitchFamily="34" charset="0"/>
              <a:buChar char="•"/>
              <a:defRPr sz="1700"/>
            </a:lvl2pPr>
            <a:lvl3pPr marL="1085850" indent="-228600">
              <a:buFont typeface="Wingdings" panose="05000000000000000000" pitchFamily="2" charset="2"/>
              <a:buChar char="§"/>
              <a:defRPr sz="1700"/>
            </a:lvl3pPr>
            <a:lvl4pPr marL="1428750" indent="-228600">
              <a:buFont typeface="Arial" panose="020B0604020202020204" pitchFamily="34" charset="0"/>
              <a:buChar char="•"/>
              <a:defRPr sz="1700"/>
            </a:lvl4pPr>
            <a:lvl5pPr marL="1771650" indent="-228600">
              <a:buFont typeface="Wingdings" panose="05000000000000000000" pitchFamily="2" charset="2"/>
              <a:buChar char="§"/>
              <a:defRPr sz="17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0283335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6F2EBE-FF5F-4F9D-A3C2-A59A92D7809D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7F3CAF-32BF-49A6-93F1-59C9E4B7C95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8788914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85851" y="1093789"/>
            <a:ext cx="5005916" cy="4903787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4967" y="1093789"/>
            <a:ext cx="5005917" cy="4903787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A6D4A7F0-1138-4608-80AA-D0A6F5D41187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852D5F-D37B-4E9D-98AD-511A1ABBD6A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8785682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56DFCFB3-6710-4DD2-8404-7E55A930F35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191CCC-CC48-429B-87C9-7123B48E52D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2145001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BB431453-8F56-47C4-89BA-3EDF3CD092BA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9D92F0-DB25-4E6B-A10D-A7937AC7A36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008210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0932A-7049-E244-A552-A089DD94E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F1626F-7D9A-F14F-80C0-7FE675B2AB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F2512E-0E2D-C941-8FAF-6C05515263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0C750-AE18-EC43-9491-942A17C3900E}" type="datetimeFigureOut">
              <a:rPr lang="en-US" smtClean="0"/>
              <a:t>5/1/20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631E45-73B4-6747-B321-2E483BC27A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03C89F-D861-0C40-B76D-AD82020CC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CFC11-EFDF-2A41-ADA5-A9517D3E7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35765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4BE8099E-18A5-481A-9697-216087BE067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555C8E-F740-4D28-8DA3-D7B8E0F6F57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100797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7E2C57D-1205-411A-BA90-DF60A810F6DB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BBE5B0-1186-4DAB-9E97-511F15F5C63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87654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9EB6957-06EE-46F8-A450-3DB417A1F8A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91DB2E-7BC4-4C22-ACAE-0B8B3F0C514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1827886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5C950AD-734E-45C7-8042-5795FFAD6750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E5E31B-1343-4510-8DCD-65E7B654469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0542689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01667" y="117475"/>
            <a:ext cx="2692400" cy="58801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7" y="117475"/>
            <a:ext cx="7874000" cy="58801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7A7A2CD-B5B0-4CF6-8038-339B0E99E36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3574B0-C055-4E38-82A9-667A1DF1F8D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4191922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796C49-4A73-449B-A170-DFFCD45313DF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0D9E99-A0D8-4F2F-B04A-331DF655FEA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987268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789384-B21C-FE4D-B186-D2DE01D131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0F0ACB-00E0-EA44-94F9-907CF0B18A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681A74-F708-A543-8461-8E2A496FD9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D3DD59-2E86-404C-AD21-964509446B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0C750-AE18-EC43-9491-942A17C3900E}" type="datetimeFigureOut">
              <a:rPr lang="en-US" smtClean="0"/>
              <a:t>5/1/20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55D805-E7AB-BF4F-8169-0FE381DD1C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1CBC66-E29D-5348-B1E0-A7385E028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CFC11-EFDF-2A41-ADA5-A9517D3E7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87438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B1853-E1D5-5248-81D4-129C121D82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A29E33-962E-3D4C-A91F-B6ED4711EB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F8A5D9-84B1-B243-A7E5-60B88515BB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B7EDEFD-C894-3844-8E69-BD2106E16B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61FCC94-A239-BC4E-A4D2-3BD1F10D779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17C9834-4B66-5A46-AEC1-6347180822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0C750-AE18-EC43-9491-942A17C3900E}" type="datetimeFigureOut">
              <a:rPr lang="en-US" smtClean="0"/>
              <a:t>5/1/20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0231009-6D5E-9546-AA2F-623451B457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03EF0D9-3C1D-C545-9699-F4B493874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CFC11-EFDF-2A41-ADA5-A9517D3E7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3899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EA3C9F-7D12-3545-960E-705A57668C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E2C850-D872-A241-B2B2-7623EF39B3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0C750-AE18-EC43-9491-942A17C3900E}" type="datetimeFigureOut">
              <a:rPr lang="en-US" smtClean="0"/>
              <a:t>5/1/20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6ADEAC-2CB6-1D4C-A1DB-89C644319E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CB009C-E6AF-8948-BA86-4D21DC6559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CFC11-EFDF-2A41-ADA5-A9517D3E7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5912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F53CC0B-231A-5D4C-B50C-6990FC9FC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0C750-AE18-EC43-9491-942A17C3900E}" type="datetimeFigureOut">
              <a:rPr lang="en-US" smtClean="0"/>
              <a:t>5/1/20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2100CFF-A594-B745-B588-F3BA499A09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9C5C5C-C143-EF48-8332-547B11A90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CFC11-EFDF-2A41-ADA5-A9517D3E7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5133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E3709-8557-4441-B9CA-E8FD675B99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D687A9-E73C-3046-B5A2-336EFB280F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2394F4-5E37-0543-873C-271313317A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DEB37B-D0FF-554C-9132-939DF04067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0C750-AE18-EC43-9491-942A17C3900E}" type="datetimeFigureOut">
              <a:rPr lang="en-US" smtClean="0"/>
              <a:t>5/1/20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564E33-7C3A-AC43-852C-741F78E477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CC0865-940A-904D-B9AC-0CA643A76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CFC11-EFDF-2A41-ADA5-A9517D3E7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4139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398B4C-CA29-F543-9801-B1496CEFFC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1A5EBE1-24FC-C94E-AA4B-9001408B2E1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62E6E6-6F35-EC4F-945E-68E3AE21B0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768D57-A3B5-A143-B9A5-1CF5731F6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0C750-AE18-EC43-9491-942A17C3900E}" type="datetimeFigureOut">
              <a:rPr lang="en-US" smtClean="0"/>
              <a:t>5/1/20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737337-B90D-8C44-A277-4C9650A062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042EDE-4632-9A4D-A4A2-3C40F6CCF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CFC11-EFDF-2A41-ADA5-A9517D3E7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4045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1.jpe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F310981-2FFD-754A-BD07-0FA7A8DBA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6A86A5-2AA3-2140-9A6E-48DBFBCD0B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23C510-4132-CD46-843D-6B4391ACFF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30C750-AE18-EC43-9491-942A17C3900E}" type="datetimeFigureOut">
              <a:rPr lang="en-US" smtClean="0"/>
              <a:t>5/1/20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9EA088-8C7C-3C4A-8B72-0C34ED5855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5F9200-B4E2-B04D-830A-D00CCD0E55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2CFC11-EFDF-2A41-ADA5-A9517D3E7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3333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56112478-D9B7-4D0D-ADE5-62D5EFAAFBB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024468" y="1093789"/>
            <a:ext cx="10276417" cy="4903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512003" name="Rectangle 3">
            <a:extLst>
              <a:ext uri="{FF2B5EF4-FFF2-40B4-BE49-F238E27FC236}">
                <a16:creationId xmlns:a16="http://schemas.microsoft.com/office/drawing/2014/main" id="{D2EB5033-CF44-472B-B77D-FAA18581E631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400800"/>
            <a:ext cx="2540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400">
                <a:solidFill>
                  <a:srgbClr val="002060"/>
                </a:solidFill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8BECA7E0-09BC-41D3-BD93-B7E81A2ACCB7}" type="slidenum">
              <a:rPr lang="en-US" altLang="en-US" smtClean="0"/>
              <a:pPr>
                <a:defRPr/>
              </a:pPr>
              <a:t>‹#›</a:t>
            </a:fld>
            <a:endParaRPr lang="en-US" altLang="en-US" dirty="0"/>
          </a:p>
        </p:txBody>
      </p:sp>
      <p:sp>
        <p:nvSpPr>
          <p:cNvPr id="1028" name="Text Box 4">
            <a:extLst>
              <a:ext uri="{FF2B5EF4-FFF2-40B4-BE49-F238E27FC236}">
                <a16:creationId xmlns:a16="http://schemas.microsoft.com/office/drawing/2014/main" id="{D0CFC8B2-2C6C-4CA4-9AFC-14298F0DD4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02889" y="6613526"/>
            <a:ext cx="240322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002060"/>
                </a:solidFill>
              </a:rPr>
              <a:t>©Silberschatz, Korth and Sudarshan</a:t>
            </a:r>
          </a:p>
        </p:txBody>
      </p:sp>
      <p:sp>
        <p:nvSpPr>
          <p:cNvPr id="512005" name="Text Box 5">
            <a:extLst>
              <a:ext uri="{FF2B5EF4-FFF2-40B4-BE49-F238E27FC236}">
                <a16:creationId xmlns:a16="http://schemas.microsoft.com/office/drawing/2014/main" id="{ED25C836-0663-424A-84A7-5AB80342286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047905" y="6613526"/>
            <a:ext cx="447558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002060"/>
                </a:solidFill>
              </a:rPr>
              <a:t>3.</a:t>
            </a:r>
            <a:fld id="{669DE52E-05EC-4487-BE79-3F9A6A9F8797}" type="slidenum">
              <a:rPr lang="en-US" altLang="en-US" sz="1000" b="1" smtClean="0">
                <a:solidFill>
                  <a:srgbClr val="002060"/>
                </a:solidFill>
              </a:rPr>
              <a:pPr algn="ctr">
                <a:spcBef>
                  <a:spcPct val="50000"/>
                </a:spcBef>
                <a:defRPr/>
              </a:pPr>
              <a:t>‹#›</a:t>
            </a:fld>
            <a:endParaRPr lang="en-US" altLang="en-US" sz="1000" b="1" dirty="0">
              <a:solidFill>
                <a:srgbClr val="002060"/>
              </a:solidFill>
            </a:endParaRPr>
          </a:p>
        </p:txBody>
      </p:sp>
      <p:sp>
        <p:nvSpPr>
          <p:cNvPr id="512006" name="Rectangle 6">
            <a:extLst>
              <a:ext uri="{FF2B5EF4-FFF2-40B4-BE49-F238E27FC236}">
                <a16:creationId xmlns:a16="http://schemas.microsoft.com/office/drawing/2014/main" id="{BFAC4B4C-D3C2-4A14-871E-CC7D45F0769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024467" y="117475"/>
            <a:ext cx="107696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31" name="Text Box 7">
            <a:extLst>
              <a:ext uri="{FF2B5EF4-FFF2-40B4-BE49-F238E27FC236}">
                <a16:creationId xmlns:a16="http://schemas.microsoft.com/office/drawing/2014/main" id="{5472E9A1-C06F-4393-872E-7F8100F916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613526"/>
            <a:ext cx="259558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sz="1000" b="1" dirty="0">
                <a:solidFill>
                  <a:srgbClr val="002060"/>
                </a:solidFill>
              </a:rPr>
              <a:t>Database System Concepts - 7</a:t>
            </a:r>
            <a:r>
              <a:rPr lang="en-US" sz="1000" b="1" baseline="30000" dirty="0">
                <a:solidFill>
                  <a:srgbClr val="002060"/>
                </a:solidFill>
              </a:rPr>
              <a:t>th</a:t>
            </a:r>
            <a:r>
              <a:rPr lang="en-US" sz="1000" b="1" dirty="0">
                <a:solidFill>
                  <a:srgbClr val="002060"/>
                </a:solidFill>
              </a:rPr>
              <a:t> Edition</a:t>
            </a:r>
          </a:p>
        </p:txBody>
      </p:sp>
      <p:sp>
        <p:nvSpPr>
          <p:cNvPr id="1032" name="Freeform 8">
            <a:extLst>
              <a:ext uri="{FF2B5EF4-FFF2-40B4-BE49-F238E27FC236}">
                <a16:creationId xmlns:a16="http://schemas.microsoft.com/office/drawing/2014/main" id="{0362D880-06BD-4D02-876C-3226AC8E6F10}"/>
              </a:ext>
            </a:extLst>
          </p:cNvPr>
          <p:cNvSpPr>
            <a:spLocks/>
          </p:cNvSpPr>
          <p:nvPr/>
        </p:nvSpPr>
        <p:spPr bwMode="auto">
          <a:xfrm>
            <a:off x="11889317" y="5445126"/>
            <a:ext cx="302683" cy="47625"/>
          </a:xfrm>
          <a:custGeom>
            <a:avLst/>
            <a:gdLst>
              <a:gd name="T0" fmla="*/ 0 w 285"/>
              <a:gd name="T1" fmla="*/ 2147483646 h 61"/>
              <a:gd name="T2" fmla="*/ 2147483646 w 285"/>
              <a:gd name="T3" fmla="*/ 2147483646 h 61"/>
              <a:gd name="T4" fmla="*/ 2147483646 w 285"/>
              <a:gd name="T5" fmla="*/ 2147483646 h 61"/>
              <a:gd name="T6" fmla="*/ 2147483646 w 285"/>
              <a:gd name="T7" fmla="*/ 2147483646 h 61"/>
              <a:gd name="T8" fmla="*/ 2147483646 w 285"/>
              <a:gd name="T9" fmla="*/ 2147483646 h 61"/>
              <a:gd name="T10" fmla="*/ 2147483646 w 285"/>
              <a:gd name="T11" fmla="*/ 2147483646 h 61"/>
              <a:gd name="T12" fmla="*/ 2147483646 w 285"/>
              <a:gd name="T13" fmla="*/ 2147483646 h 61"/>
              <a:gd name="T14" fmla="*/ 2147483646 w 285"/>
              <a:gd name="T15" fmla="*/ 2147483646 h 61"/>
              <a:gd name="T16" fmla="*/ 2147483646 w 285"/>
              <a:gd name="T17" fmla="*/ 0 h 61"/>
              <a:gd name="T18" fmla="*/ 2147483646 w 285"/>
              <a:gd name="T19" fmla="*/ 0 h 61"/>
              <a:gd name="T20" fmla="*/ 2147483646 w 285"/>
              <a:gd name="T21" fmla="*/ 0 h 61"/>
              <a:gd name="T22" fmla="*/ 2147483646 w 285"/>
              <a:gd name="T23" fmla="*/ 0 h 61"/>
              <a:gd name="T24" fmla="*/ 2147483646 w 285"/>
              <a:gd name="T25" fmla="*/ 2147483646 h 61"/>
              <a:gd name="T26" fmla="*/ 2147483646 w 285"/>
              <a:gd name="T27" fmla="*/ 2147483646 h 61"/>
              <a:gd name="T28" fmla="*/ 2147483646 w 285"/>
              <a:gd name="T29" fmla="*/ 2147483646 h 61"/>
              <a:gd name="T30" fmla="*/ 2147483646 w 285"/>
              <a:gd name="T31" fmla="*/ 2147483646 h 61"/>
              <a:gd name="T32" fmla="*/ 2147483646 w 285"/>
              <a:gd name="T33" fmla="*/ 2147483646 h 61"/>
              <a:gd name="T34" fmla="*/ 2147483646 w 285"/>
              <a:gd name="T35" fmla="*/ 2147483646 h 61"/>
              <a:gd name="T36" fmla="*/ 2147483646 w 285"/>
              <a:gd name="T37" fmla="*/ 2147483646 h 61"/>
              <a:gd name="T38" fmla="*/ 2147483646 w 285"/>
              <a:gd name="T39" fmla="*/ 2147483646 h 61"/>
              <a:gd name="T40" fmla="*/ 2147483646 w 285"/>
              <a:gd name="T41" fmla="*/ 2147483646 h 61"/>
              <a:gd name="T42" fmla="*/ 2147483646 w 285"/>
              <a:gd name="T43" fmla="*/ 2147483646 h 61"/>
              <a:gd name="T44" fmla="*/ 2147483646 w 285"/>
              <a:gd name="T45" fmla="*/ 2147483646 h 61"/>
              <a:gd name="T46" fmla="*/ 2147483646 w 285"/>
              <a:gd name="T47" fmla="*/ 2147483646 h 61"/>
              <a:gd name="T48" fmla="*/ 2147483646 w 285"/>
              <a:gd name="T49" fmla="*/ 2147483646 h 61"/>
              <a:gd name="T50" fmla="*/ 2147483646 w 285"/>
              <a:gd name="T51" fmla="*/ 2147483646 h 61"/>
              <a:gd name="T52" fmla="*/ 2147483646 w 285"/>
              <a:gd name="T53" fmla="*/ 2147483646 h 61"/>
              <a:gd name="T54" fmla="*/ 2147483646 w 285"/>
              <a:gd name="T55" fmla="*/ 2147483646 h 61"/>
              <a:gd name="T56" fmla="*/ 2147483646 w 285"/>
              <a:gd name="T57" fmla="*/ 2147483646 h 61"/>
              <a:gd name="T58" fmla="*/ 2147483646 w 285"/>
              <a:gd name="T59" fmla="*/ 2147483646 h 61"/>
              <a:gd name="T60" fmla="*/ 2147483646 w 285"/>
              <a:gd name="T61" fmla="*/ 2147483646 h 61"/>
              <a:gd name="T62" fmla="*/ 2147483646 w 285"/>
              <a:gd name="T63" fmla="*/ 2147483646 h 61"/>
              <a:gd name="T64" fmla="*/ 2147483646 w 285"/>
              <a:gd name="T65" fmla="*/ 2147483646 h 61"/>
              <a:gd name="T66" fmla="*/ 2147483646 w 285"/>
              <a:gd name="T67" fmla="*/ 2147483646 h 61"/>
              <a:gd name="T68" fmla="*/ 2147483646 w 285"/>
              <a:gd name="T69" fmla="*/ 2147483646 h 61"/>
              <a:gd name="T70" fmla="*/ 2147483646 w 285"/>
              <a:gd name="T71" fmla="*/ 2147483646 h 61"/>
              <a:gd name="T72" fmla="*/ 2147483646 w 285"/>
              <a:gd name="T73" fmla="*/ 2147483646 h 61"/>
              <a:gd name="T74" fmla="*/ 2147483646 w 285"/>
              <a:gd name="T75" fmla="*/ 2147483646 h 61"/>
              <a:gd name="T76" fmla="*/ 2147483646 w 285"/>
              <a:gd name="T77" fmla="*/ 2147483646 h 61"/>
              <a:gd name="T78" fmla="*/ 2147483646 w 285"/>
              <a:gd name="T79" fmla="*/ 2147483646 h 61"/>
              <a:gd name="T80" fmla="*/ 2147483646 w 285"/>
              <a:gd name="T81" fmla="*/ 2147483646 h 61"/>
              <a:gd name="T82" fmla="*/ 2147483646 w 285"/>
              <a:gd name="T83" fmla="*/ 2147483646 h 61"/>
              <a:gd name="T84" fmla="*/ 2147483646 w 285"/>
              <a:gd name="T85" fmla="*/ 2147483646 h 61"/>
              <a:gd name="T86" fmla="*/ 2147483646 w 285"/>
              <a:gd name="T87" fmla="*/ 2147483646 h 61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285" h="61">
                <a:moveTo>
                  <a:pt x="2" y="61"/>
                </a:moveTo>
                <a:lnTo>
                  <a:pt x="0" y="59"/>
                </a:lnTo>
                <a:lnTo>
                  <a:pt x="0" y="55"/>
                </a:lnTo>
                <a:lnTo>
                  <a:pt x="2" y="48"/>
                </a:lnTo>
                <a:lnTo>
                  <a:pt x="5" y="40"/>
                </a:lnTo>
                <a:lnTo>
                  <a:pt x="9" y="34"/>
                </a:lnTo>
                <a:lnTo>
                  <a:pt x="13" y="31"/>
                </a:lnTo>
                <a:lnTo>
                  <a:pt x="17" y="25"/>
                </a:lnTo>
                <a:lnTo>
                  <a:pt x="24" y="21"/>
                </a:lnTo>
                <a:lnTo>
                  <a:pt x="30" y="17"/>
                </a:lnTo>
                <a:lnTo>
                  <a:pt x="40" y="13"/>
                </a:lnTo>
                <a:lnTo>
                  <a:pt x="45" y="10"/>
                </a:lnTo>
                <a:lnTo>
                  <a:pt x="51" y="8"/>
                </a:lnTo>
                <a:lnTo>
                  <a:pt x="57" y="6"/>
                </a:lnTo>
                <a:lnTo>
                  <a:pt x="64" y="6"/>
                </a:lnTo>
                <a:lnTo>
                  <a:pt x="70" y="2"/>
                </a:lnTo>
                <a:lnTo>
                  <a:pt x="78" y="2"/>
                </a:lnTo>
                <a:lnTo>
                  <a:pt x="85" y="0"/>
                </a:lnTo>
                <a:lnTo>
                  <a:pt x="93" y="0"/>
                </a:lnTo>
                <a:lnTo>
                  <a:pt x="100" y="0"/>
                </a:lnTo>
                <a:lnTo>
                  <a:pt x="110" y="0"/>
                </a:lnTo>
                <a:lnTo>
                  <a:pt x="118" y="0"/>
                </a:lnTo>
                <a:lnTo>
                  <a:pt x="129" y="0"/>
                </a:lnTo>
                <a:lnTo>
                  <a:pt x="137" y="0"/>
                </a:lnTo>
                <a:lnTo>
                  <a:pt x="146" y="2"/>
                </a:lnTo>
                <a:lnTo>
                  <a:pt x="154" y="2"/>
                </a:lnTo>
                <a:lnTo>
                  <a:pt x="163" y="4"/>
                </a:lnTo>
                <a:lnTo>
                  <a:pt x="173" y="6"/>
                </a:lnTo>
                <a:lnTo>
                  <a:pt x="182" y="8"/>
                </a:lnTo>
                <a:lnTo>
                  <a:pt x="192" y="8"/>
                </a:lnTo>
                <a:lnTo>
                  <a:pt x="201" y="12"/>
                </a:lnTo>
                <a:lnTo>
                  <a:pt x="209" y="12"/>
                </a:lnTo>
                <a:lnTo>
                  <a:pt x="216" y="13"/>
                </a:lnTo>
                <a:lnTo>
                  <a:pt x="224" y="15"/>
                </a:lnTo>
                <a:lnTo>
                  <a:pt x="234" y="17"/>
                </a:lnTo>
                <a:lnTo>
                  <a:pt x="239" y="19"/>
                </a:lnTo>
                <a:lnTo>
                  <a:pt x="247" y="21"/>
                </a:lnTo>
                <a:lnTo>
                  <a:pt x="254" y="23"/>
                </a:lnTo>
                <a:lnTo>
                  <a:pt x="260" y="25"/>
                </a:lnTo>
                <a:lnTo>
                  <a:pt x="266" y="25"/>
                </a:lnTo>
                <a:lnTo>
                  <a:pt x="270" y="27"/>
                </a:lnTo>
                <a:lnTo>
                  <a:pt x="273" y="27"/>
                </a:lnTo>
                <a:lnTo>
                  <a:pt x="279" y="29"/>
                </a:lnTo>
                <a:lnTo>
                  <a:pt x="283" y="31"/>
                </a:lnTo>
                <a:lnTo>
                  <a:pt x="285" y="32"/>
                </a:lnTo>
                <a:lnTo>
                  <a:pt x="279" y="44"/>
                </a:lnTo>
                <a:lnTo>
                  <a:pt x="277" y="44"/>
                </a:lnTo>
                <a:lnTo>
                  <a:pt x="273" y="42"/>
                </a:lnTo>
                <a:lnTo>
                  <a:pt x="268" y="42"/>
                </a:lnTo>
                <a:lnTo>
                  <a:pt x="260" y="40"/>
                </a:lnTo>
                <a:lnTo>
                  <a:pt x="251" y="38"/>
                </a:lnTo>
                <a:lnTo>
                  <a:pt x="241" y="36"/>
                </a:lnTo>
                <a:lnTo>
                  <a:pt x="235" y="34"/>
                </a:lnTo>
                <a:lnTo>
                  <a:pt x="230" y="34"/>
                </a:lnTo>
                <a:lnTo>
                  <a:pt x="224" y="32"/>
                </a:lnTo>
                <a:lnTo>
                  <a:pt x="218" y="32"/>
                </a:lnTo>
                <a:lnTo>
                  <a:pt x="213" y="31"/>
                </a:lnTo>
                <a:lnTo>
                  <a:pt x="207" y="31"/>
                </a:lnTo>
                <a:lnTo>
                  <a:pt x="201" y="29"/>
                </a:lnTo>
                <a:lnTo>
                  <a:pt x="196" y="29"/>
                </a:lnTo>
                <a:lnTo>
                  <a:pt x="190" y="27"/>
                </a:lnTo>
                <a:lnTo>
                  <a:pt x="182" y="27"/>
                </a:lnTo>
                <a:lnTo>
                  <a:pt x="178" y="25"/>
                </a:lnTo>
                <a:lnTo>
                  <a:pt x="173" y="25"/>
                </a:lnTo>
                <a:lnTo>
                  <a:pt x="167" y="23"/>
                </a:lnTo>
                <a:lnTo>
                  <a:pt x="163" y="23"/>
                </a:lnTo>
                <a:lnTo>
                  <a:pt x="158" y="21"/>
                </a:lnTo>
                <a:lnTo>
                  <a:pt x="154" y="21"/>
                </a:lnTo>
                <a:lnTo>
                  <a:pt x="148" y="19"/>
                </a:lnTo>
                <a:lnTo>
                  <a:pt x="142" y="19"/>
                </a:lnTo>
                <a:lnTo>
                  <a:pt x="144" y="48"/>
                </a:lnTo>
                <a:lnTo>
                  <a:pt x="110" y="15"/>
                </a:lnTo>
                <a:lnTo>
                  <a:pt x="118" y="48"/>
                </a:lnTo>
                <a:lnTo>
                  <a:pt x="83" y="21"/>
                </a:lnTo>
                <a:lnTo>
                  <a:pt x="91" y="48"/>
                </a:lnTo>
                <a:lnTo>
                  <a:pt x="59" y="29"/>
                </a:lnTo>
                <a:lnTo>
                  <a:pt x="57" y="29"/>
                </a:lnTo>
                <a:lnTo>
                  <a:pt x="53" y="31"/>
                </a:lnTo>
                <a:lnTo>
                  <a:pt x="49" y="31"/>
                </a:lnTo>
                <a:lnTo>
                  <a:pt x="43" y="34"/>
                </a:lnTo>
                <a:lnTo>
                  <a:pt x="38" y="36"/>
                </a:lnTo>
                <a:lnTo>
                  <a:pt x="32" y="38"/>
                </a:lnTo>
                <a:lnTo>
                  <a:pt x="26" y="42"/>
                </a:lnTo>
                <a:lnTo>
                  <a:pt x="23" y="44"/>
                </a:lnTo>
                <a:lnTo>
                  <a:pt x="15" y="50"/>
                </a:lnTo>
                <a:lnTo>
                  <a:pt x="7" y="55"/>
                </a:lnTo>
                <a:lnTo>
                  <a:pt x="4" y="59"/>
                </a:lnTo>
                <a:lnTo>
                  <a:pt x="2" y="6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IN" sz="1800"/>
          </a:p>
        </p:txBody>
      </p:sp>
      <p:pic>
        <p:nvPicPr>
          <p:cNvPr id="10" name="Picture 8" descr="Cover-6Ed"/>
          <p:cNvPicPr>
            <a:picLocks noChangeAspect="1" noChangeArrowheads="1"/>
          </p:cNvPicPr>
          <p:nvPr userDrawn="1"/>
        </p:nvPicPr>
        <p:blipFill>
          <a:blip r:embed="rId14"/>
          <a:stretch>
            <a:fillRect/>
          </a:stretch>
        </p:blipFill>
        <p:spPr bwMode="auto">
          <a:xfrm>
            <a:off x="7395" y="1"/>
            <a:ext cx="989349" cy="9476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770204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2800" b="1">
          <a:solidFill>
            <a:srgbClr val="002060"/>
          </a:solidFill>
          <a:effectLst>
            <a:outerShdw blurRad="38100" dist="38100" dir="2700000" algn="tl">
              <a:srgbClr val="DDDDDD"/>
            </a:outerShdw>
          </a:effectLst>
          <a:latin typeface="+mj-lt"/>
          <a:ea typeface="MS PGothic" panose="020B0600070205080204" pitchFamily="34" charset="-128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9pPr>
    </p:titleStyle>
    <p:bodyStyle>
      <a:lvl1pPr marL="342900" indent="-342900" algn="l" rtl="0" eaLnBrk="0" fontAlgn="base" hangingPunct="0">
        <a:spcBef>
          <a:spcPct val="35000"/>
        </a:spcBef>
        <a:spcAft>
          <a:spcPct val="0"/>
        </a:spcAft>
        <a:buClr>
          <a:srgbClr val="002060"/>
        </a:buClr>
        <a:buSzPct val="100000"/>
        <a:buFont typeface="Monotype Sorts" pitchFamily="-65" charset="2"/>
        <a:buChar char="n"/>
        <a:defRPr kumimoji="1" sz="1700">
          <a:solidFill>
            <a:schemeClr val="tx1"/>
          </a:solidFill>
          <a:latin typeface="+mn-lt"/>
          <a:ea typeface="MS PGothic" panose="020B0600070205080204" pitchFamily="34" charset="-128"/>
          <a:cs typeface="ＭＳ Ｐゴシック" charset="0"/>
        </a:defRPr>
      </a:lvl1pPr>
      <a:lvl2pPr marL="742950" indent="-285750" algn="l" rtl="0" eaLnBrk="0" fontAlgn="base" hangingPunct="0">
        <a:spcBef>
          <a:spcPct val="35000"/>
        </a:spcBef>
        <a:spcAft>
          <a:spcPct val="0"/>
        </a:spcAft>
        <a:buClr>
          <a:schemeClr val="folHlink"/>
        </a:buClr>
        <a:buSzPct val="95000"/>
        <a:buFont typeface="Monotype Sorts" pitchFamily="-65" charset="2"/>
        <a:buChar char="l"/>
        <a:defRPr kumimoji="1" sz="1700">
          <a:solidFill>
            <a:schemeClr val="tx1"/>
          </a:solidFill>
          <a:latin typeface="+mn-lt"/>
          <a:ea typeface="MS PGothic" panose="020B0600070205080204" pitchFamily="34" charset="-128"/>
        </a:defRPr>
      </a:lvl2pPr>
      <a:lvl3pPr marL="1085850" indent="-228600" algn="l" rtl="0" eaLnBrk="0" fontAlgn="base" hangingPunct="0">
        <a:spcBef>
          <a:spcPct val="35000"/>
        </a:spcBef>
        <a:spcAft>
          <a:spcPct val="0"/>
        </a:spcAft>
        <a:buClr>
          <a:srgbClr val="33CC33"/>
        </a:buClr>
        <a:buSzPct val="85000"/>
        <a:buFont typeface="Webdings" panose="05030102010509060703" pitchFamily="18" charset="2"/>
        <a:buChar char="4"/>
        <a:defRPr kumimoji="1" sz="1700">
          <a:solidFill>
            <a:schemeClr val="tx1"/>
          </a:solidFill>
          <a:latin typeface="+mn-lt"/>
          <a:ea typeface="MS PGothic" panose="020B0600070205080204" pitchFamily="34" charset="-128"/>
        </a:defRPr>
      </a:lvl3pPr>
      <a:lvl4pPr marL="1428750" indent="-22860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Font typeface="Times New Roman" panose="02020603050405020304" pitchFamily="18" charset="0"/>
        <a:buChar char="–"/>
        <a:defRPr kumimoji="1" sz="1700">
          <a:solidFill>
            <a:schemeClr val="tx1"/>
          </a:solidFill>
          <a:latin typeface="+mn-lt"/>
          <a:ea typeface="MS PGothic" panose="020B0600070205080204" pitchFamily="34" charset="-128"/>
        </a:defRPr>
      </a:lvl4pPr>
      <a:lvl5pPr marL="17716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 sz="1700">
          <a:solidFill>
            <a:schemeClr val="tx1"/>
          </a:solidFill>
          <a:latin typeface="+mn-lt"/>
          <a:ea typeface="MS PGothic" panose="020B0600070205080204" pitchFamily="34" charset="-128"/>
        </a:defRPr>
      </a:lvl5pPr>
      <a:lvl6pPr marL="22288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6860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31432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36004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56112478-D9B7-4D0D-ADE5-62D5EFAAFBB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96745" y="1093789"/>
            <a:ext cx="10304140" cy="4903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512003" name="Rectangle 3">
            <a:extLst>
              <a:ext uri="{FF2B5EF4-FFF2-40B4-BE49-F238E27FC236}">
                <a16:creationId xmlns:a16="http://schemas.microsoft.com/office/drawing/2014/main" id="{D2EB5033-CF44-472B-B77D-FAA18581E631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400800"/>
            <a:ext cx="2540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400">
                <a:solidFill>
                  <a:srgbClr val="002060"/>
                </a:solidFill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8BECA7E0-09BC-41D3-BD93-B7E81A2ACCB7}" type="slidenum">
              <a:rPr lang="en-US" altLang="en-US" smtClean="0"/>
              <a:pPr>
                <a:defRPr/>
              </a:pPr>
              <a:t>‹#›</a:t>
            </a:fld>
            <a:endParaRPr lang="en-US" altLang="en-US" dirty="0"/>
          </a:p>
        </p:txBody>
      </p:sp>
      <p:sp>
        <p:nvSpPr>
          <p:cNvPr id="1028" name="Text Box 4">
            <a:extLst>
              <a:ext uri="{FF2B5EF4-FFF2-40B4-BE49-F238E27FC236}">
                <a16:creationId xmlns:a16="http://schemas.microsoft.com/office/drawing/2014/main" id="{D0CFC8B2-2C6C-4CA4-9AFC-14298F0DD4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02889" y="6613526"/>
            <a:ext cx="240322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002060"/>
                </a:solidFill>
              </a:rPr>
              <a:t>©Silberschatz, Korth and Sudarshan</a:t>
            </a:r>
          </a:p>
        </p:txBody>
      </p:sp>
      <p:sp>
        <p:nvSpPr>
          <p:cNvPr id="512005" name="Text Box 5">
            <a:extLst>
              <a:ext uri="{FF2B5EF4-FFF2-40B4-BE49-F238E27FC236}">
                <a16:creationId xmlns:a16="http://schemas.microsoft.com/office/drawing/2014/main" id="{ED25C836-0663-424A-84A7-5AB80342286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047906" y="6613526"/>
            <a:ext cx="447558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002060"/>
                </a:solidFill>
              </a:rPr>
              <a:t>4.</a:t>
            </a:r>
            <a:fld id="{669DE52E-05EC-4487-BE79-3F9A6A9F8797}" type="slidenum">
              <a:rPr lang="en-US" altLang="en-US" sz="1000" b="1" smtClean="0">
                <a:solidFill>
                  <a:srgbClr val="002060"/>
                </a:solidFill>
              </a:rPr>
              <a:pPr algn="ctr">
                <a:spcBef>
                  <a:spcPct val="50000"/>
                </a:spcBef>
                <a:defRPr/>
              </a:pPr>
              <a:t>‹#›</a:t>
            </a:fld>
            <a:endParaRPr lang="en-US" altLang="en-US" sz="1000" b="1" dirty="0">
              <a:solidFill>
                <a:srgbClr val="002060"/>
              </a:solidFill>
            </a:endParaRPr>
          </a:p>
        </p:txBody>
      </p:sp>
      <p:sp>
        <p:nvSpPr>
          <p:cNvPr id="512006" name="Rectangle 6">
            <a:extLst>
              <a:ext uri="{FF2B5EF4-FFF2-40B4-BE49-F238E27FC236}">
                <a16:creationId xmlns:a16="http://schemas.microsoft.com/office/drawing/2014/main" id="{BFAC4B4C-D3C2-4A14-871E-CC7D45F0769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024467" y="117475"/>
            <a:ext cx="107696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31" name="Text Box 7">
            <a:extLst>
              <a:ext uri="{FF2B5EF4-FFF2-40B4-BE49-F238E27FC236}">
                <a16:creationId xmlns:a16="http://schemas.microsoft.com/office/drawing/2014/main" id="{5472E9A1-C06F-4393-872E-7F8100F916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613526"/>
            <a:ext cx="259558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sz="1000" b="1" dirty="0">
                <a:solidFill>
                  <a:srgbClr val="002060"/>
                </a:solidFill>
              </a:rPr>
              <a:t>Database System Concepts - 7</a:t>
            </a:r>
            <a:r>
              <a:rPr lang="en-US" sz="1000" b="1" baseline="30000" dirty="0">
                <a:solidFill>
                  <a:srgbClr val="002060"/>
                </a:solidFill>
              </a:rPr>
              <a:t>th</a:t>
            </a:r>
            <a:r>
              <a:rPr lang="en-US" sz="1000" b="1" dirty="0">
                <a:solidFill>
                  <a:srgbClr val="002060"/>
                </a:solidFill>
              </a:rPr>
              <a:t> Edition</a:t>
            </a:r>
          </a:p>
        </p:txBody>
      </p:sp>
      <p:sp>
        <p:nvSpPr>
          <p:cNvPr id="1032" name="Freeform 8">
            <a:extLst>
              <a:ext uri="{FF2B5EF4-FFF2-40B4-BE49-F238E27FC236}">
                <a16:creationId xmlns:a16="http://schemas.microsoft.com/office/drawing/2014/main" id="{0362D880-06BD-4D02-876C-3226AC8E6F10}"/>
              </a:ext>
            </a:extLst>
          </p:cNvPr>
          <p:cNvSpPr>
            <a:spLocks/>
          </p:cNvSpPr>
          <p:nvPr/>
        </p:nvSpPr>
        <p:spPr bwMode="auto">
          <a:xfrm>
            <a:off x="11889317" y="5445126"/>
            <a:ext cx="302683" cy="47625"/>
          </a:xfrm>
          <a:custGeom>
            <a:avLst/>
            <a:gdLst>
              <a:gd name="T0" fmla="*/ 0 w 285"/>
              <a:gd name="T1" fmla="*/ 2147483646 h 61"/>
              <a:gd name="T2" fmla="*/ 2147483646 w 285"/>
              <a:gd name="T3" fmla="*/ 2147483646 h 61"/>
              <a:gd name="T4" fmla="*/ 2147483646 w 285"/>
              <a:gd name="T5" fmla="*/ 2147483646 h 61"/>
              <a:gd name="T6" fmla="*/ 2147483646 w 285"/>
              <a:gd name="T7" fmla="*/ 2147483646 h 61"/>
              <a:gd name="T8" fmla="*/ 2147483646 w 285"/>
              <a:gd name="T9" fmla="*/ 2147483646 h 61"/>
              <a:gd name="T10" fmla="*/ 2147483646 w 285"/>
              <a:gd name="T11" fmla="*/ 2147483646 h 61"/>
              <a:gd name="T12" fmla="*/ 2147483646 w 285"/>
              <a:gd name="T13" fmla="*/ 2147483646 h 61"/>
              <a:gd name="T14" fmla="*/ 2147483646 w 285"/>
              <a:gd name="T15" fmla="*/ 2147483646 h 61"/>
              <a:gd name="T16" fmla="*/ 2147483646 w 285"/>
              <a:gd name="T17" fmla="*/ 0 h 61"/>
              <a:gd name="T18" fmla="*/ 2147483646 w 285"/>
              <a:gd name="T19" fmla="*/ 0 h 61"/>
              <a:gd name="T20" fmla="*/ 2147483646 w 285"/>
              <a:gd name="T21" fmla="*/ 0 h 61"/>
              <a:gd name="T22" fmla="*/ 2147483646 w 285"/>
              <a:gd name="T23" fmla="*/ 0 h 61"/>
              <a:gd name="T24" fmla="*/ 2147483646 w 285"/>
              <a:gd name="T25" fmla="*/ 2147483646 h 61"/>
              <a:gd name="T26" fmla="*/ 2147483646 w 285"/>
              <a:gd name="T27" fmla="*/ 2147483646 h 61"/>
              <a:gd name="T28" fmla="*/ 2147483646 w 285"/>
              <a:gd name="T29" fmla="*/ 2147483646 h 61"/>
              <a:gd name="T30" fmla="*/ 2147483646 w 285"/>
              <a:gd name="T31" fmla="*/ 2147483646 h 61"/>
              <a:gd name="T32" fmla="*/ 2147483646 w 285"/>
              <a:gd name="T33" fmla="*/ 2147483646 h 61"/>
              <a:gd name="T34" fmla="*/ 2147483646 w 285"/>
              <a:gd name="T35" fmla="*/ 2147483646 h 61"/>
              <a:gd name="T36" fmla="*/ 2147483646 w 285"/>
              <a:gd name="T37" fmla="*/ 2147483646 h 61"/>
              <a:gd name="T38" fmla="*/ 2147483646 w 285"/>
              <a:gd name="T39" fmla="*/ 2147483646 h 61"/>
              <a:gd name="T40" fmla="*/ 2147483646 w 285"/>
              <a:gd name="T41" fmla="*/ 2147483646 h 61"/>
              <a:gd name="T42" fmla="*/ 2147483646 w 285"/>
              <a:gd name="T43" fmla="*/ 2147483646 h 61"/>
              <a:gd name="T44" fmla="*/ 2147483646 w 285"/>
              <a:gd name="T45" fmla="*/ 2147483646 h 61"/>
              <a:gd name="T46" fmla="*/ 2147483646 w 285"/>
              <a:gd name="T47" fmla="*/ 2147483646 h 61"/>
              <a:gd name="T48" fmla="*/ 2147483646 w 285"/>
              <a:gd name="T49" fmla="*/ 2147483646 h 61"/>
              <a:gd name="T50" fmla="*/ 2147483646 w 285"/>
              <a:gd name="T51" fmla="*/ 2147483646 h 61"/>
              <a:gd name="T52" fmla="*/ 2147483646 w 285"/>
              <a:gd name="T53" fmla="*/ 2147483646 h 61"/>
              <a:gd name="T54" fmla="*/ 2147483646 w 285"/>
              <a:gd name="T55" fmla="*/ 2147483646 h 61"/>
              <a:gd name="T56" fmla="*/ 2147483646 w 285"/>
              <a:gd name="T57" fmla="*/ 2147483646 h 61"/>
              <a:gd name="T58" fmla="*/ 2147483646 w 285"/>
              <a:gd name="T59" fmla="*/ 2147483646 h 61"/>
              <a:gd name="T60" fmla="*/ 2147483646 w 285"/>
              <a:gd name="T61" fmla="*/ 2147483646 h 61"/>
              <a:gd name="T62" fmla="*/ 2147483646 w 285"/>
              <a:gd name="T63" fmla="*/ 2147483646 h 61"/>
              <a:gd name="T64" fmla="*/ 2147483646 w 285"/>
              <a:gd name="T65" fmla="*/ 2147483646 h 61"/>
              <a:gd name="T66" fmla="*/ 2147483646 w 285"/>
              <a:gd name="T67" fmla="*/ 2147483646 h 61"/>
              <a:gd name="T68" fmla="*/ 2147483646 w 285"/>
              <a:gd name="T69" fmla="*/ 2147483646 h 61"/>
              <a:gd name="T70" fmla="*/ 2147483646 w 285"/>
              <a:gd name="T71" fmla="*/ 2147483646 h 61"/>
              <a:gd name="T72" fmla="*/ 2147483646 w 285"/>
              <a:gd name="T73" fmla="*/ 2147483646 h 61"/>
              <a:gd name="T74" fmla="*/ 2147483646 w 285"/>
              <a:gd name="T75" fmla="*/ 2147483646 h 61"/>
              <a:gd name="T76" fmla="*/ 2147483646 w 285"/>
              <a:gd name="T77" fmla="*/ 2147483646 h 61"/>
              <a:gd name="T78" fmla="*/ 2147483646 w 285"/>
              <a:gd name="T79" fmla="*/ 2147483646 h 61"/>
              <a:gd name="T80" fmla="*/ 2147483646 w 285"/>
              <a:gd name="T81" fmla="*/ 2147483646 h 61"/>
              <a:gd name="T82" fmla="*/ 2147483646 w 285"/>
              <a:gd name="T83" fmla="*/ 2147483646 h 61"/>
              <a:gd name="T84" fmla="*/ 2147483646 w 285"/>
              <a:gd name="T85" fmla="*/ 2147483646 h 61"/>
              <a:gd name="T86" fmla="*/ 2147483646 w 285"/>
              <a:gd name="T87" fmla="*/ 2147483646 h 61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285" h="61">
                <a:moveTo>
                  <a:pt x="2" y="61"/>
                </a:moveTo>
                <a:lnTo>
                  <a:pt x="0" y="59"/>
                </a:lnTo>
                <a:lnTo>
                  <a:pt x="0" y="55"/>
                </a:lnTo>
                <a:lnTo>
                  <a:pt x="2" y="48"/>
                </a:lnTo>
                <a:lnTo>
                  <a:pt x="5" y="40"/>
                </a:lnTo>
                <a:lnTo>
                  <a:pt x="9" y="34"/>
                </a:lnTo>
                <a:lnTo>
                  <a:pt x="13" y="31"/>
                </a:lnTo>
                <a:lnTo>
                  <a:pt x="17" y="25"/>
                </a:lnTo>
                <a:lnTo>
                  <a:pt x="24" y="21"/>
                </a:lnTo>
                <a:lnTo>
                  <a:pt x="30" y="17"/>
                </a:lnTo>
                <a:lnTo>
                  <a:pt x="40" y="13"/>
                </a:lnTo>
                <a:lnTo>
                  <a:pt x="45" y="10"/>
                </a:lnTo>
                <a:lnTo>
                  <a:pt x="51" y="8"/>
                </a:lnTo>
                <a:lnTo>
                  <a:pt x="57" y="6"/>
                </a:lnTo>
                <a:lnTo>
                  <a:pt x="64" y="6"/>
                </a:lnTo>
                <a:lnTo>
                  <a:pt x="70" y="2"/>
                </a:lnTo>
                <a:lnTo>
                  <a:pt x="78" y="2"/>
                </a:lnTo>
                <a:lnTo>
                  <a:pt x="85" y="0"/>
                </a:lnTo>
                <a:lnTo>
                  <a:pt x="93" y="0"/>
                </a:lnTo>
                <a:lnTo>
                  <a:pt x="100" y="0"/>
                </a:lnTo>
                <a:lnTo>
                  <a:pt x="110" y="0"/>
                </a:lnTo>
                <a:lnTo>
                  <a:pt x="118" y="0"/>
                </a:lnTo>
                <a:lnTo>
                  <a:pt x="129" y="0"/>
                </a:lnTo>
                <a:lnTo>
                  <a:pt x="137" y="0"/>
                </a:lnTo>
                <a:lnTo>
                  <a:pt x="146" y="2"/>
                </a:lnTo>
                <a:lnTo>
                  <a:pt x="154" y="2"/>
                </a:lnTo>
                <a:lnTo>
                  <a:pt x="163" y="4"/>
                </a:lnTo>
                <a:lnTo>
                  <a:pt x="173" y="6"/>
                </a:lnTo>
                <a:lnTo>
                  <a:pt x="182" y="8"/>
                </a:lnTo>
                <a:lnTo>
                  <a:pt x="192" y="8"/>
                </a:lnTo>
                <a:lnTo>
                  <a:pt x="201" y="12"/>
                </a:lnTo>
                <a:lnTo>
                  <a:pt x="209" y="12"/>
                </a:lnTo>
                <a:lnTo>
                  <a:pt x="216" y="13"/>
                </a:lnTo>
                <a:lnTo>
                  <a:pt x="224" y="15"/>
                </a:lnTo>
                <a:lnTo>
                  <a:pt x="234" y="17"/>
                </a:lnTo>
                <a:lnTo>
                  <a:pt x="239" y="19"/>
                </a:lnTo>
                <a:lnTo>
                  <a:pt x="247" y="21"/>
                </a:lnTo>
                <a:lnTo>
                  <a:pt x="254" y="23"/>
                </a:lnTo>
                <a:lnTo>
                  <a:pt x="260" y="25"/>
                </a:lnTo>
                <a:lnTo>
                  <a:pt x="266" y="25"/>
                </a:lnTo>
                <a:lnTo>
                  <a:pt x="270" y="27"/>
                </a:lnTo>
                <a:lnTo>
                  <a:pt x="273" y="27"/>
                </a:lnTo>
                <a:lnTo>
                  <a:pt x="279" y="29"/>
                </a:lnTo>
                <a:lnTo>
                  <a:pt x="283" y="31"/>
                </a:lnTo>
                <a:lnTo>
                  <a:pt x="285" y="32"/>
                </a:lnTo>
                <a:lnTo>
                  <a:pt x="279" y="44"/>
                </a:lnTo>
                <a:lnTo>
                  <a:pt x="277" y="44"/>
                </a:lnTo>
                <a:lnTo>
                  <a:pt x="273" y="42"/>
                </a:lnTo>
                <a:lnTo>
                  <a:pt x="268" y="42"/>
                </a:lnTo>
                <a:lnTo>
                  <a:pt x="260" y="40"/>
                </a:lnTo>
                <a:lnTo>
                  <a:pt x="251" y="38"/>
                </a:lnTo>
                <a:lnTo>
                  <a:pt x="241" y="36"/>
                </a:lnTo>
                <a:lnTo>
                  <a:pt x="235" y="34"/>
                </a:lnTo>
                <a:lnTo>
                  <a:pt x="230" y="34"/>
                </a:lnTo>
                <a:lnTo>
                  <a:pt x="224" y="32"/>
                </a:lnTo>
                <a:lnTo>
                  <a:pt x="218" y="32"/>
                </a:lnTo>
                <a:lnTo>
                  <a:pt x="213" y="31"/>
                </a:lnTo>
                <a:lnTo>
                  <a:pt x="207" y="31"/>
                </a:lnTo>
                <a:lnTo>
                  <a:pt x="201" y="29"/>
                </a:lnTo>
                <a:lnTo>
                  <a:pt x="196" y="29"/>
                </a:lnTo>
                <a:lnTo>
                  <a:pt x="190" y="27"/>
                </a:lnTo>
                <a:lnTo>
                  <a:pt x="182" y="27"/>
                </a:lnTo>
                <a:lnTo>
                  <a:pt x="178" y="25"/>
                </a:lnTo>
                <a:lnTo>
                  <a:pt x="173" y="25"/>
                </a:lnTo>
                <a:lnTo>
                  <a:pt x="167" y="23"/>
                </a:lnTo>
                <a:lnTo>
                  <a:pt x="163" y="23"/>
                </a:lnTo>
                <a:lnTo>
                  <a:pt x="158" y="21"/>
                </a:lnTo>
                <a:lnTo>
                  <a:pt x="154" y="21"/>
                </a:lnTo>
                <a:lnTo>
                  <a:pt x="148" y="19"/>
                </a:lnTo>
                <a:lnTo>
                  <a:pt x="142" y="19"/>
                </a:lnTo>
                <a:lnTo>
                  <a:pt x="144" y="48"/>
                </a:lnTo>
                <a:lnTo>
                  <a:pt x="110" y="15"/>
                </a:lnTo>
                <a:lnTo>
                  <a:pt x="118" y="48"/>
                </a:lnTo>
                <a:lnTo>
                  <a:pt x="83" y="21"/>
                </a:lnTo>
                <a:lnTo>
                  <a:pt x="91" y="48"/>
                </a:lnTo>
                <a:lnTo>
                  <a:pt x="59" y="29"/>
                </a:lnTo>
                <a:lnTo>
                  <a:pt x="57" y="29"/>
                </a:lnTo>
                <a:lnTo>
                  <a:pt x="53" y="31"/>
                </a:lnTo>
                <a:lnTo>
                  <a:pt x="49" y="31"/>
                </a:lnTo>
                <a:lnTo>
                  <a:pt x="43" y="34"/>
                </a:lnTo>
                <a:lnTo>
                  <a:pt x="38" y="36"/>
                </a:lnTo>
                <a:lnTo>
                  <a:pt x="32" y="38"/>
                </a:lnTo>
                <a:lnTo>
                  <a:pt x="26" y="42"/>
                </a:lnTo>
                <a:lnTo>
                  <a:pt x="23" y="44"/>
                </a:lnTo>
                <a:lnTo>
                  <a:pt x="15" y="50"/>
                </a:lnTo>
                <a:lnTo>
                  <a:pt x="7" y="55"/>
                </a:lnTo>
                <a:lnTo>
                  <a:pt x="4" y="59"/>
                </a:lnTo>
                <a:lnTo>
                  <a:pt x="2" y="6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IN" sz="1800"/>
          </a:p>
        </p:txBody>
      </p:sp>
      <p:pic>
        <p:nvPicPr>
          <p:cNvPr id="10" name="Picture 8" descr="Cover-6Ed"/>
          <p:cNvPicPr>
            <a:picLocks noChangeAspect="1" noChangeArrowheads="1"/>
          </p:cNvPicPr>
          <p:nvPr userDrawn="1"/>
        </p:nvPicPr>
        <p:blipFill>
          <a:blip r:embed="rId14"/>
          <a:stretch>
            <a:fillRect/>
          </a:stretch>
        </p:blipFill>
        <p:spPr bwMode="auto">
          <a:xfrm>
            <a:off x="7395" y="1"/>
            <a:ext cx="989349" cy="9476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907628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2800" b="1">
          <a:solidFill>
            <a:srgbClr val="002060"/>
          </a:solidFill>
          <a:effectLst>
            <a:outerShdw blurRad="38100" dist="38100" dir="2700000" algn="tl">
              <a:srgbClr val="DDDDDD"/>
            </a:outerShdw>
          </a:effectLst>
          <a:latin typeface="+mj-lt"/>
          <a:ea typeface="MS PGothic" panose="020B0600070205080204" pitchFamily="34" charset="-128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9pPr>
    </p:titleStyle>
    <p:bodyStyle>
      <a:lvl1pPr marL="342900" indent="-342900" algn="l" rtl="0" eaLnBrk="0" fontAlgn="base" hangingPunct="0">
        <a:spcBef>
          <a:spcPct val="35000"/>
        </a:spcBef>
        <a:spcAft>
          <a:spcPct val="0"/>
        </a:spcAft>
        <a:buClr>
          <a:srgbClr val="002060"/>
        </a:buClr>
        <a:buSzPct val="100000"/>
        <a:buFont typeface="Monotype Sorts" pitchFamily="-65" charset="2"/>
        <a:buChar char="n"/>
        <a:defRPr kumimoji="1" sz="1700">
          <a:solidFill>
            <a:schemeClr val="tx1"/>
          </a:solidFill>
          <a:latin typeface="+mn-lt"/>
          <a:ea typeface="MS PGothic" panose="020B0600070205080204" pitchFamily="34" charset="-128"/>
          <a:cs typeface="ＭＳ Ｐゴシック" charset="0"/>
        </a:defRPr>
      </a:lvl1pPr>
      <a:lvl2pPr marL="742950" indent="-285750" algn="l" rtl="0" eaLnBrk="0" fontAlgn="base" hangingPunct="0">
        <a:spcBef>
          <a:spcPct val="35000"/>
        </a:spcBef>
        <a:spcAft>
          <a:spcPct val="0"/>
        </a:spcAft>
        <a:buClr>
          <a:schemeClr val="folHlink"/>
        </a:buClr>
        <a:buSzPct val="95000"/>
        <a:buFont typeface="Monotype Sorts" pitchFamily="-65" charset="2"/>
        <a:buChar char="l"/>
        <a:defRPr kumimoji="1" sz="1700">
          <a:solidFill>
            <a:schemeClr val="tx1"/>
          </a:solidFill>
          <a:latin typeface="+mn-lt"/>
          <a:ea typeface="MS PGothic" panose="020B0600070205080204" pitchFamily="34" charset="-128"/>
        </a:defRPr>
      </a:lvl2pPr>
      <a:lvl3pPr marL="1085850" indent="-228600" algn="l" rtl="0" eaLnBrk="0" fontAlgn="base" hangingPunct="0">
        <a:spcBef>
          <a:spcPct val="35000"/>
        </a:spcBef>
        <a:spcAft>
          <a:spcPct val="0"/>
        </a:spcAft>
        <a:buClr>
          <a:srgbClr val="33CC33"/>
        </a:buClr>
        <a:buSzPct val="85000"/>
        <a:buFont typeface="Webdings" panose="05030102010509060703" pitchFamily="18" charset="2"/>
        <a:buChar char="4"/>
        <a:defRPr kumimoji="1" sz="1700">
          <a:solidFill>
            <a:schemeClr val="tx1"/>
          </a:solidFill>
          <a:latin typeface="+mn-lt"/>
          <a:ea typeface="MS PGothic" panose="020B0600070205080204" pitchFamily="34" charset="-128"/>
        </a:defRPr>
      </a:lvl3pPr>
      <a:lvl4pPr marL="1428750" indent="-22860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Font typeface="Times New Roman" panose="02020603050405020304" pitchFamily="18" charset="0"/>
        <a:buChar char="–"/>
        <a:defRPr kumimoji="1" sz="1700">
          <a:solidFill>
            <a:schemeClr val="tx1"/>
          </a:solidFill>
          <a:latin typeface="+mn-lt"/>
          <a:ea typeface="MS PGothic" panose="020B0600070205080204" pitchFamily="34" charset="-128"/>
        </a:defRPr>
      </a:lvl4pPr>
      <a:lvl5pPr marL="17716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 sz="1700">
          <a:solidFill>
            <a:schemeClr val="tx1"/>
          </a:solidFill>
          <a:latin typeface="+mn-lt"/>
          <a:ea typeface="MS PGothic" panose="020B0600070205080204" pitchFamily="34" charset="-128"/>
        </a:defRPr>
      </a:lvl5pPr>
      <a:lvl6pPr marL="22288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6860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31432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36004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22.jpe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5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5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5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28.jpe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30.jpe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28.jpe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tiff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5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5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5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5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5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5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5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5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5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5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5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5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5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5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5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5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5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tiff"/><Relationship Id="rId4" Type="http://schemas.openxmlformats.org/officeDocument/2006/relationships/image" Target="../media/image3.emf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7" name="Picture 11" descr="16x9_BG-02.jpg">
            <a:extLst>
              <a:ext uri="{FF2B5EF4-FFF2-40B4-BE49-F238E27FC236}">
                <a16:creationId xmlns:a16="http://schemas.microsoft.com/office/drawing/2014/main" id="{4E0DF001-5020-8A41-AF73-219BE90F8C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24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0810734-2FF0-7649-82FB-EC580E6158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2400">
              <a:solidFill>
                <a:srgbClr val="E6B9B8"/>
              </a:solidFill>
            </a:endParaRPr>
          </a:p>
        </p:txBody>
      </p:sp>
      <p:pic>
        <p:nvPicPr>
          <p:cNvPr id="14339" name="Picture 7">
            <a:extLst>
              <a:ext uri="{FF2B5EF4-FFF2-40B4-BE49-F238E27FC236}">
                <a16:creationId xmlns:a16="http://schemas.microsoft.com/office/drawing/2014/main" id="{7835CF87-06AB-FE46-A84F-6DFA7ED80F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40" name="TextBox 9">
            <a:extLst>
              <a:ext uri="{FF2B5EF4-FFF2-40B4-BE49-F238E27FC236}">
                <a16:creationId xmlns:a16="http://schemas.microsoft.com/office/drawing/2014/main" id="{5FBCA086-777B-F84D-8B1A-9780D84C1D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184401"/>
            <a:ext cx="12192000" cy="22263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267" i="1" dirty="0">
                <a:solidFill>
                  <a:schemeClr val="bg1"/>
                </a:solidFill>
              </a:rPr>
              <a:t>W4111 – 02: Introduction to Databases</a:t>
            </a:r>
            <a:endParaRPr lang="en-US" altLang="en-US" sz="2400" i="1" dirty="0">
              <a:solidFill>
                <a:schemeClr val="bg1"/>
              </a:solidFill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 i="1" dirty="0">
                <a:solidFill>
                  <a:schemeClr val="bg1"/>
                </a:solidFill>
              </a:rPr>
              <a:t>Lecture 3,4: ER Modeling, SQL, Relational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2400" i="1" dirty="0">
              <a:solidFill>
                <a:schemeClr val="bg1"/>
              </a:solidFill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 i="1" dirty="0">
                <a:solidFill>
                  <a:schemeClr val="bg1"/>
                </a:solidFill>
              </a:rPr>
              <a:t>Donald F. Ferguson</a:t>
            </a:r>
            <a:br>
              <a:rPr lang="en-US" altLang="en-US" sz="2400" i="1" dirty="0">
                <a:solidFill>
                  <a:schemeClr val="bg1"/>
                </a:solidFill>
              </a:rPr>
            </a:br>
            <a:r>
              <a:rPr lang="en-US" altLang="en-US" sz="2400" i="1" dirty="0">
                <a:solidFill>
                  <a:schemeClr val="bg1"/>
                </a:solidFill>
              </a:rPr>
              <a:t>dff9@Columbia.edu</a:t>
            </a:r>
          </a:p>
        </p:txBody>
      </p:sp>
      <p:sp>
        <p:nvSpPr>
          <p:cNvPr id="14341" name="TextBox 10">
            <a:extLst>
              <a:ext uri="{FF2B5EF4-FFF2-40B4-BE49-F238E27FC236}">
                <a16:creationId xmlns:a16="http://schemas.microsoft.com/office/drawing/2014/main" id="{71265E2E-5284-434C-AC84-B53CF6C6DB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261101"/>
            <a:ext cx="12192000" cy="4542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lnSpc>
                <a:spcPts val="3200"/>
              </a:lnSpc>
              <a:spcBef>
                <a:spcPct val="0"/>
              </a:spcBef>
              <a:buNone/>
            </a:pPr>
            <a:r>
              <a:rPr lang="en-US" altLang="en-US" sz="1600" i="1">
                <a:solidFill>
                  <a:schemeClr val="bg1"/>
                </a:solidFill>
              </a:rPr>
              <a:t>TRANSCENDING DISCIPLINES, TRANSFORMING LIVES</a:t>
            </a:r>
          </a:p>
        </p:txBody>
      </p:sp>
    </p:spTree>
    <p:extLst>
      <p:ext uri="{BB962C8B-B14F-4D97-AF65-F5344CB8AC3E}">
        <p14:creationId xmlns:p14="http://schemas.microsoft.com/office/powerpoint/2010/main" val="39231077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1" name="Picture 11" descr="16x9_BG-08.jpg">
            <a:extLst>
              <a:ext uri="{FF2B5EF4-FFF2-40B4-BE49-F238E27FC236}">
                <a16:creationId xmlns:a16="http://schemas.microsoft.com/office/drawing/2014/main" id="{DCA0F86A-02D5-F844-8AE2-43F9728A3C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E0C6D68-12D3-5146-B80B-B266B91E5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2400">
              <a:solidFill>
                <a:srgbClr val="E6B9B8"/>
              </a:solidFill>
            </a:endParaRPr>
          </a:p>
        </p:txBody>
      </p:sp>
      <p:pic>
        <p:nvPicPr>
          <p:cNvPr id="25603" name="Picture 7">
            <a:extLst>
              <a:ext uri="{FF2B5EF4-FFF2-40B4-BE49-F238E27FC236}">
                <a16:creationId xmlns:a16="http://schemas.microsoft.com/office/drawing/2014/main" id="{B0E4FCE1-65D5-434C-9996-EEFA880639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4" name="TextBox 8">
            <a:extLst>
              <a:ext uri="{FF2B5EF4-FFF2-40B4-BE49-F238E27FC236}">
                <a16:creationId xmlns:a16="http://schemas.microsoft.com/office/drawing/2014/main" id="{6B11FA86-85D9-424A-848A-872F44A244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311401"/>
            <a:ext cx="12192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800" i="1" dirty="0">
                <a:solidFill>
                  <a:schemeClr val="bg1"/>
                </a:solidFill>
              </a:rPr>
              <a:t>Continuing ER Model, Relational, SQL</a:t>
            </a: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F916AC9F-F769-FB41-86FF-33E484CDD4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ts val="3200"/>
              </a:lnSpc>
              <a:spcBef>
                <a:spcPct val="0"/>
              </a:spcBef>
              <a:buNone/>
            </a:pPr>
            <a:fld id="{90347777-9F03-6D4D-9A15-765D7EB37993}" type="slidenum">
              <a:rPr lang="en-US" altLang="en-US" sz="1600" b="1">
                <a:solidFill>
                  <a:schemeClr val="bg1"/>
                </a:solidFill>
              </a:rPr>
              <a:pPr>
                <a:lnSpc>
                  <a:spcPts val="3200"/>
                </a:lnSpc>
                <a:spcBef>
                  <a:spcPct val="0"/>
                </a:spcBef>
                <a:buNone/>
              </a:pPr>
              <a:t>10</a:t>
            </a:fld>
            <a:r>
              <a:rPr lang="en-US" altLang="en-US" sz="1600" b="1" dirty="0">
                <a:solidFill>
                  <a:schemeClr val="bg1"/>
                </a:solidFill>
              </a:rPr>
              <a:t> </a:t>
            </a:r>
            <a:r>
              <a:rPr lang="en-US" altLang="en-US" sz="1600" dirty="0">
                <a:solidFill>
                  <a:schemeClr val="bg1"/>
                </a:solidFill>
              </a:rPr>
              <a:t>|</a:t>
            </a:r>
            <a:r>
              <a:rPr lang="en-US" altLang="en-US" sz="1600" b="1" dirty="0">
                <a:solidFill>
                  <a:schemeClr val="bg1"/>
                </a:solidFill>
              </a:rPr>
              <a:t> </a:t>
            </a:r>
            <a:r>
              <a:rPr lang="en-US" altLang="en-US" sz="1600" i="1" dirty="0">
                <a:solidFill>
                  <a:schemeClr val="bg1"/>
                </a:solidFill>
              </a:rPr>
              <a:t>W4111_02_S20:  Introduction to Databases -- Lecture  3,4</a:t>
            </a:r>
          </a:p>
        </p:txBody>
      </p:sp>
    </p:spTree>
    <p:extLst>
      <p:ext uri="{BB962C8B-B14F-4D97-AF65-F5344CB8AC3E}">
        <p14:creationId xmlns:p14="http://schemas.microsoft.com/office/powerpoint/2010/main" val="38770373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386" name="Rectangle 2">
            <a:extLst>
              <a:ext uri="{FF2B5EF4-FFF2-40B4-BE49-F238E27FC236}">
                <a16:creationId xmlns:a16="http://schemas.microsoft.com/office/drawing/2014/main" id="{1CB68582-BBE2-4F64-8E5F-7C76410784FB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Chapter 3: Introduction to SQL</a:t>
            </a:r>
          </a:p>
        </p:txBody>
      </p:sp>
    </p:spTree>
    <p:extLst>
      <p:ext uri="{BB962C8B-B14F-4D97-AF65-F5344CB8AC3E}">
        <p14:creationId xmlns:p14="http://schemas.microsoft.com/office/powerpoint/2010/main" val="29765910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954" name="Rectangle 2"/>
          <p:cNvSpPr>
            <a:spLocks noGrp="1" noChangeArrowheads="1"/>
          </p:cNvSpPr>
          <p:nvPr>
            <p:ph type="title"/>
          </p:nvPr>
        </p:nvSpPr>
        <p:spPr>
          <a:xfrm>
            <a:off x="2262188" y="129845"/>
            <a:ext cx="8077200" cy="609600"/>
          </a:xfrm>
        </p:spPr>
        <p:txBody>
          <a:bodyPr/>
          <a:lstStyle/>
          <a:p>
            <a:r>
              <a:rPr lang="en-US" altLang="en-US" dirty="0"/>
              <a:t>Integrity Constraints in Create Table</a:t>
            </a:r>
          </a:p>
        </p:txBody>
      </p:sp>
      <p:sp>
        <p:nvSpPr>
          <p:cNvPr id="1024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62188" y="1109709"/>
            <a:ext cx="7515796" cy="4781004"/>
          </a:xfrm>
        </p:spPr>
        <p:txBody>
          <a:bodyPr/>
          <a:lstStyle/>
          <a:p>
            <a:r>
              <a:rPr lang="en-US" altLang="en-US" dirty="0"/>
              <a:t>Types of integrity constraints</a:t>
            </a:r>
          </a:p>
          <a:p>
            <a:pPr lvl="1"/>
            <a:r>
              <a:rPr lang="en-US" altLang="en-US" b="1" dirty="0"/>
              <a:t>primary key</a:t>
            </a:r>
            <a:r>
              <a:rPr lang="en-US" altLang="en-US" dirty="0"/>
              <a:t> (</a:t>
            </a:r>
            <a:r>
              <a:rPr lang="en-US" altLang="en-US" i="1" dirty="0"/>
              <a:t>A</a:t>
            </a:r>
            <a:r>
              <a:rPr lang="en-US" altLang="en-US" baseline="-25000" dirty="0"/>
              <a:t>1</a:t>
            </a:r>
            <a:r>
              <a:rPr lang="en-US" altLang="en-US" dirty="0"/>
              <a:t>, ..., </a:t>
            </a:r>
            <a:r>
              <a:rPr lang="en-US" altLang="en-US" i="1" dirty="0"/>
              <a:t>A</a:t>
            </a:r>
            <a:r>
              <a:rPr lang="en-US" altLang="en-US" i="1" baseline="-25000" dirty="0"/>
              <a:t>n </a:t>
            </a:r>
            <a:r>
              <a:rPr lang="en-US" altLang="en-US" dirty="0"/>
              <a:t>)</a:t>
            </a:r>
          </a:p>
          <a:p>
            <a:pPr lvl="1"/>
            <a:r>
              <a:rPr lang="en-US" altLang="en-US" b="1" dirty="0"/>
              <a:t>foreign key </a:t>
            </a:r>
            <a:r>
              <a:rPr lang="en-US" altLang="en-US" dirty="0"/>
              <a:t>(</a:t>
            </a:r>
            <a:r>
              <a:rPr lang="en-US" altLang="en-US" i="1" dirty="0"/>
              <a:t>A</a:t>
            </a:r>
            <a:r>
              <a:rPr lang="en-US" altLang="en-US" baseline="-25000" dirty="0"/>
              <a:t>m</a:t>
            </a:r>
            <a:r>
              <a:rPr lang="en-US" altLang="en-US" dirty="0"/>
              <a:t>, ..., </a:t>
            </a:r>
            <a:r>
              <a:rPr lang="en-US" altLang="en-US" i="1" dirty="0"/>
              <a:t>A</a:t>
            </a:r>
            <a:r>
              <a:rPr lang="en-US" altLang="en-US" i="1" baseline="-25000" dirty="0"/>
              <a:t>n </a:t>
            </a:r>
            <a:r>
              <a:rPr lang="en-US" altLang="en-US" dirty="0"/>
              <a:t>) </a:t>
            </a:r>
            <a:r>
              <a:rPr lang="en-US" altLang="en-US" b="1" dirty="0"/>
              <a:t>references </a:t>
            </a:r>
            <a:r>
              <a:rPr lang="en-US" altLang="en-US" i="1" dirty="0"/>
              <a:t>r</a:t>
            </a:r>
            <a:endParaRPr lang="en-US" altLang="en-US" b="1" dirty="0"/>
          </a:p>
          <a:p>
            <a:pPr lvl="1"/>
            <a:r>
              <a:rPr lang="en-US" altLang="en-US" b="1" dirty="0"/>
              <a:t>not null</a:t>
            </a:r>
          </a:p>
          <a:p>
            <a:r>
              <a:rPr lang="en-US" altLang="en-US" dirty="0"/>
              <a:t>SQL prevents any update to the database that violates an integrity constraint.</a:t>
            </a:r>
          </a:p>
          <a:p>
            <a:r>
              <a:rPr lang="en-US" altLang="en-US" dirty="0"/>
              <a:t>Example:</a:t>
            </a:r>
          </a:p>
          <a:p>
            <a:pPr>
              <a:buNone/>
            </a:pPr>
            <a:r>
              <a:rPr lang="en-US" altLang="en-US" b="1" dirty="0"/>
              <a:t>         create table</a:t>
            </a:r>
            <a:r>
              <a:rPr lang="en-US" altLang="en-US" dirty="0"/>
              <a:t> </a:t>
            </a:r>
            <a:r>
              <a:rPr lang="en-US" altLang="en-US" i="1" dirty="0"/>
              <a:t>instructor</a:t>
            </a:r>
            <a:r>
              <a:rPr lang="en-US" altLang="en-US" dirty="0"/>
              <a:t> (</a:t>
            </a:r>
            <a:br>
              <a:rPr lang="en-US" altLang="en-US" dirty="0"/>
            </a:br>
            <a:r>
              <a:rPr lang="en-US" altLang="en-US" dirty="0"/>
              <a:t>               </a:t>
            </a:r>
            <a:r>
              <a:rPr lang="en-US" altLang="en-US" i="1" dirty="0"/>
              <a:t>ID</a:t>
            </a:r>
            <a:r>
              <a:rPr lang="en-US" altLang="en-US" dirty="0"/>
              <a:t>                </a:t>
            </a:r>
            <a:r>
              <a:rPr lang="en-US" altLang="en-US" b="1" dirty="0"/>
              <a:t>char</a:t>
            </a:r>
            <a:r>
              <a:rPr lang="en-US" altLang="en-US" dirty="0"/>
              <a:t>(5),</a:t>
            </a:r>
            <a:br>
              <a:rPr lang="en-US" altLang="en-US" dirty="0"/>
            </a:br>
            <a:r>
              <a:rPr lang="en-US" altLang="en-US" dirty="0"/>
              <a:t>               </a:t>
            </a:r>
            <a:r>
              <a:rPr lang="en-US" altLang="en-US" i="1" dirty="0"/>
              <a:t>name           </a:t>
            </a:r>
            <a:r>
              <a:rPr lang="en-US" altLang="en-US" b="1" dirty="0"/>
              <a:t>varchar</a:t>
            </a:r>
            <a:r>
              <a:rPr lang="en-US" altLang="en-US" dirty="0"/>
              <a:t>(20) </a:t>
            </a:r>
            <a:r>
              <a:rPr lang="en-US" altLang="en-US" b="1" dirty="0"/>
              <a:t>not null,</a:t>
            </a:r>
            <a:br>
              <a:rPr lang="en-US" altLang="en-US" b="1" i="1" dirty="0"/>
            </a:br>
            <a:r>
              <a:rPr lang="en-US" altLang="en-US" b="1" i="1" dirty="0"/>
              <a:t>               </a:t>
            </a:r>
            <a:r>
              <a:rPr lang="en-US" altLang="en-US" i="1" dirty="0"/>
              <a:t>dept_name  </a:t>
            </a:r>
            <a:r>
              <a:rPr lang="en-US" altLang="en-US" b="1" dirty="0"/>
              <a:t>varchar</a:t>
            </a:r>
            <a:r>
              <a:rPr lang="en-US" altLang="en-US" dirty="0"/>
              <a:t>(20),</a:t>
            </a:r>
            <a:br>
              <a:rPr lang="en-US" altLang="en-US" dirty="0"/>
            </a:br>
            <a:r>
              <a:rPr lang="en-US" altLang="en-US" dirty="0"/>
              <a:t>               </a:t>
            </a:r>
            <a:r>
              <a:rPr lang="en-US" altLang="en-US" i="1" dirty="0"/>
              <a:t>salary</a:t>
            </a:r>
            <a:r>
              <a:rPr lang="en-US" altLang="en-US" dirty="0"/>
              <a:t>           </a:t>
            </a:r>
            <a:r>
              <a:rPr lang="en-US" altLang="en-US" b="1" dirty="0"/>
              <a:t>numeric</a:t>
            </a:r>
            <a:r>
              <a:rPr lang="en-US" altLang="en-US" dirty="0"/>
              <a:t>(8,2),</a:t>
            </a:r>
            <a:br>
              <a:rPr lang="en-US" altLang="en-US" dirty="0"/>
            </a:br>
            <a:r>
              <a:rPr lang="en-US" altLang="en-US" dirty="0"/>
              <a:t>               </a:t>
            </a:r>
            <a:r>
              <a:rPr lang="en-US" altLang="en-US" b="1" dirty="0"/>
              <a:t>primary key </a:t>
            </a:r>
            <a:r>
              <a:rPr lang="en-US" altLang="en-US" dirty="0"/>
              <a:t>(</a:t>
            </a:r>
            <a:r>
              <a:rPr lang="en-US" altLang="en-US" i="1" dirty="0"/>
              <a:t>ID</a:t>
            </a:r>
            <a:r>
              <a:rPr lang="en-US" altLang="en-US" dirty="0"/>
              <a:t>),</a:t>
            </a:r>
            <a:br>
              <a:rPr lang="en-US" altLang="en-US" dirty="0"/>
            </a:br>
            <a:r>
              <a:rPr lang="en-US" altLang="en-US" dirty="0"/>
              <a:t>               </a:t>
            </a:r>
            <a:r>
              <a:rPr lang="en-US" altLang="en-US" b="1" dirty="0"/>
              <a:t>foreign key </a:t>
            </a:r>
            <a:r>
              <a:rPr lang="en-US" altLang="en-US" i="1" dirty="0"/>
              <a:t>(dept_name</a:t>
            </a:r>
            <a:r>
              <a:rPr lang="en-US" altLang="en-US" dirty="0"/>
              <a:t>) </a:t>
            </a:r>
            <a:r>
              <a:rPr lang="en-US" altLang="en-US" b="1" dirty="0"/>
              <a:t>references </a:t>
            </a:r>
            <a:r>
              <a:rPr lang="en-US" altLang="en-US" i="1" dirty="0"/>
              <a:t>department);</a:t>
            </a:r>
          </a:p>
          <a:p>
            <a:pPr>
              <a:buNone/>
            </a:pPr>
            <a:endParaRPr lang="en-US" altLang="en-US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6A3E474-7676-E34B-B9BF-A64FA803BAB8}"/>
              </a:ext>
            </a:extLst>
          </p:cNvPr>
          <p:cNvSpPr txBox="1"/>
          <p:nvPr/>
        </p:nvSpPr>
        <p:spPr>
          <a:xfrm>
            <a:off x="8417608" y="3065881"/>
            <a:ext cx="3522118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(DFF)</a:t>
            </a:r>
            <a:br>
              <a:rPr lang="en-US" sz="2000" dirty="0">
                <a:solidFill>
                  <a:srgbClr val="FF0000"/>
                </a:solidFill>
              </a:rPr>
            </a:br>
            <a:r>
              <a:rPr lang="en-US" sz="2000" dirty="0">
                <a:solidFill>
                  <a:srgbClr val="FF0000"/>
                </a:solidFill>
              </a:rPr>
              <a:t>There are also: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0000"/>
                </a:solidFill>
              </a:rPr>
              <a:t>Check constraints.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0000"/>
                </a:solidFill>
              </a:rPr>
              <a:t>Default values.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0000"/>
                </a:solidFill>
              </a:rPr>
              <a:t>Generated column values.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0000"/>
                </a:solidFill>
              </a:rPr>
              <a:t>… …</a:t>
            </a:r>
          </a:p>
        </p:txBody>
      </p:sp>
    </p:spTree>
    <p:extLst>
      <p:ext uri="{BB962C8B-B14F-4D97-AF65-F5344CB8AC3E}">
        <p14:creationId xmlns:p14="http://schemas.microsoft.com/office/powerpoint/2010/main" val="27132295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0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And a Few More Relation Definitions</a:t>
            </a:r>
          </a:p>
        </p:txBody>
      </p:sp>
      <p:sp>
        <p:nvSpPr>
          <p:cNvPr id="11266" name="AutoShape 3"/>
          <p:cNvSpPr>
            <a:spLocks noGrp="1" noChangeAspect="1" noChangeArrowheads="1"/>
          </p:cNvSpPr>
          <p:nvPr>
            <p:ph type="body" idx="1"/>
          </p:nvPr>
        </p:nvSpPr>
        <p:spPr>
          <a:xfrm>
            <a:off x="2292351" y="1083077"/>
            <a:ext cx="7754213" cy="4643021"/>
          </a:xfrm>
        </p:spPr>
        <p:txBody>
          <a:bodyPr/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altLang="en-US" b="1" dirty="0"/>
              <a:t>create table</a:t>
            </a:r>
            <a:r>
              <a:rPr lang="en-US" altLang="en-US" dirty="0"/>
              <a:t> </a:t>
            </a:r>
            <a:r>
              <a:rPr lang="en-US" altLang="en-US" i="1" dirty="0"/>
              <a:t>student</a:t>
            </a:r>
            <a:r>
              <a:rPr lang="en-US" altLang="en-US" dirty="0"/>
              <a:t> (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i="1" dirty="0"/>
              <a:t>ID</a:t>
            </a:r>
            <a:r>
              <a:rPr lang="en-US" altLang="en-US" dirty="0"/>
              <a:t>                    </a:t>
            </a:r>
            <a:r>
              <a:rPr lang="en-US" altLang="en-US" b="1" dirty="0" err="1"/>
              <a:t>varchar</a:t>
            </a:r>
            <a:r>
              <a:rPr lang="en-US" altLang="en-US" dirty="0"/>
              <a:t>(5),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i="1" dirty="0"/>
              <a:t>name</a:t>
            </a:r>
            <a:r>
              <a:rPr lang="en-US" altLang="en-US" dirty="0"/>
              <a:t>               </a:t>
            </a:r>
            <a:r>
              <a:rPr lang="en-US" altLang="en-US" b="1" dirty="0" err="1"/>
              <a:t>varchar</a:t>
            </a:r>
            <a:r>
              <a:rPr lang="en-US" altLang="en-US" dirty="0"/>
              <a:t>(20) not null,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i="1" dirty="0"/>
              <a:t>dept_name</a:t>
            </a:r>
            <a:r>
              <a:rPr lang="en-US" altLang="en-US" dirty="0"/>
              <a:t>      </a:t>
            </a:r>
            <a:r>
              <a:rPr lang="en-US" altLang="en-US" b="1" dirty="0" err="1"/>
              <a:t>varchar</a:t>
            </a:r>
            <a:r>
              <a:rPr lang="en-US" altLang="en-US" dirty="0"/>
              <a:t>(20),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i="1" dirty="0" err="1"/>
              <a:t>tot_cred</a:t>
            </a:r>
            <a:r>
              <a:rPr lang="en-US" altLang="en-US" dirty="0"/>
              <a:t>           </a:t>
            </a:r>
            <a:r>
              <a:rPr lang="en-US" altLang="en-US" b="1" dirty="0"/>
              <a:t>numeric</a:t>
            </a:r>
            <a:r>
              <a:rPr lang="en-US" altLang="en-US" dirty="0"/>
              <a:t>(3,0),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b="1" dirty="0"/>
              <a:t>primary key </a:t>
            </a:r>
            <a:r>
              <a:rPr lang="en-US" altLang="en-US" i="1" dirty="0"/>
              <a:t>(ID),</a:t>
            </a:r>
          </a:p>
          <a:p>
            <a:pPr>
              <a:lnSpc>
                <a:spcPct val="90000"/>
              </a:lnSpc>
              <a:spcBef>
                <a:spcPct val="0"/>
              </a:spcBef>
              <a:buFont typeface="Monotype Sorts" charset="2"/>
              <a:buNone/>
            </a:pPr>
            <a:r>
              <a:rPr lang="en-US" altLang="en-US" b="1" dirty="0"/>
              <a:t>             foreign key </a:t>
            </a:r>
            <a:r>
              <a:rPr lang="en-US" altLang="en-US" i="1" dirty="0"/>
              <a:t>(dept_name</a:t>
            </a:r>
            <a:r>
              <a:rPr lang="en-US" altLang="en-US" dirty="0"/>
              <a:t>) </a:t>
            </a:r>
            <a:r>
              <a:rPr lang="en-US" altLang="en-US" b="1" dirty="0"/>
              <a:t>references </a:t>
            </a:r>
            <a:r>
              <a:rPr lang="en-US" altLang="en-US" i="1" dirty="0"/>
              <a:t>department</a:t>
            </a:r>
            <a:r>
              <a:rPr lang="en-US" altLang="en-US" dirty="0"/>
              <a:t>);</a:t>
            </a:r>
          </a:p>
          <a:p>
            <a:pPr>
              <a:lnSpc>
                <a:spcPct val="90000"/>
              </a:lnSpc>
              <a:buFont typeface="Monotype Sorts" charset="2"/>
              <a:buNone/>
            </a:pPr>
            <a:endParaRPr lang="en-US" altLang="en-US" dirty="0"/>
          </a:p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altLang="en-US" b="1" dirty="0"/>
              <a:t>create table</a:t>
            </a:r>
            <a:r>
              <a:rPr lang="en-US" altLang="en-US" dirty="0"/>
              <a:t> </a:t>
            </a:r>
            <a:r>
              <a:rPr lang="en-US" altLang="en-US" i="1" dirty="0"/>
              <a:t>takes</a:t>
            </a:r>
            <a:r>
              <a:rPr lang="en-US" altLang="en-US" dirty="0"/>
              <a:t> (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i="1" dirty="0"/>
              <a:t>ID</a:t>
            </a:r>
            <a:r>
              <a:rPr lang="en-US" altLang="en-US" dirty="0"/>
              <a:t>                   </a:t>
            </a:r>
            <a:r>
              <a:rPr lang="en-US" altLang="en-US" b="1" dirty="0" err="1"/>
              <a:t>varchar</a:t>
            </a:r>
            <a:r>
              <a:rPr lang="en-US" altLang="en-US" dirty="0"/>
              <a:t>(5),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i="1" dirty="0" err="1"/>
              <a:t>course_id</a:t>
            </a:r>
            <a:r>
              <a:rPr lang="en-US" altLang="en-US" dirty="0"/>
              <a:t>       </a:t>
            </a:r>
            <a:r>
              <a:rPr lang="en-US" altLang="en-US" b="1" dirty="0" err="1"/>
              <a:t>varchar</a:t>
            </a:r>
            <a:r>
              <a:rPr lang="en-US" altLang="en-US" dirty="0"/>
              <a:t>(8),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i="1" dirty="0" err="1"/>
              <a:t>sec_id</a:t>
            </a:r>
            <a:r>
              <a:rPr lang="en-US" altLang="en-US" dirty="0"/>
              <a:t>            </a:t>
            </a:r>
            <a:r>
              <a:rPr lang="en-US" altLang="en-US" b="1" dirty="0" err="1"/>
              <a:t>varchar</a:t>
            </a:r>
            <a:r>
              <a:rPr lang="en-US" altLang="en-US" dirty="0"/>
              <a:t>(8),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i="1" dirty="0"/>
              <a:t>semester</a:t>
            </a:r>
            <a:r>
              <a:rPr lang="en-US" altLang="en-US" dirty="0"/>
              <a:t>        </a:t>
            </a:r>
            <a:r>
              <a:rPr lang="en-US" altLang="en-US" b="1" dirty="0" err="1"/>
              <a:t>varchar</a:t>
            </a:r>
            <a:r>
              <a:rPr lang="en-US" altLang="en-US" dirty="0"/>
              <a:t>(6),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i="1" dirty="0"/>
              <a:t>year</a:t>
            </a:r>
            <a:r>
              <a:rPr lang="en-US" altLang="en-US" dirty="0"/>
              <a:t>                </a:t>
            </a:r>
            <a:r>
              <a:rPr lang="en-US" altLang="en-US" b="1" dirty="0"/>
              <a:t>numeric</a:t>
            </a:r>
            <a:r>
              <a:rPr lang="en-US" altLang="en-US" dirty="0"/>
              <a:t>(4,0),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i="1" dirty="0"/>
              <a:t>grade</a:t>
            </a:r>
            <a:r>
              <a:rPr lang="en-US" altLang="en-US" dirty="0"/>
              <a:t>              </a:t>
            </a:r>
            <a:r>
              <a:rPr lang="en-US" altLang="en-US" b="1" dirty="0" err="1"/>
              <a:t>varchar</a:t>
            </a:r>
            <a:r>
              <a:rPr lang="en-US" altLang="en-US" dirty="0"/>
              <a:t>(2), </a:t>
            </a:r>
          </a:p>
          <a:p>
            <a:pPr>
              <a:lnSpc>
                <a:spcPct val="90000"/>
              </a:lnSpc>
              <a:spcBef>
                <a:spcPct val="0"/>
              </a:spcBef>
              <a:buFont typeface="Monotype Sorts" charset="2"/>
              <a:buNone/>
            </a:pPr>
            <a:r>
              <a:rPr lang="en-US" altLang="en-US" b="1" dirty="0"/>
              <a:t>              primary key </a:t>
            </a:r>
            <a:r>
              <a:rPr lang="en-US" altLang="en-US" i="1" dirty="0"/>
              <a:t>(ID, </a:t>
            </a:r>
            <a:r>
              <a:rPr lang="en-US" altLang="en-US" i="1" dirty="0" err="1"/>
              <a:t>course_id</a:t>
            </a:r>
            <a:r>
              <a:rPr lang="en-US" altLang="en-US" i="1" dirty="0"/>
              <a:t>, </a:t>
            </a:r>
            <a:r>
              <a:rPr lang="en-US" altLang="en-US" i="1" dirty="0" err="1"/>
              <a:t>sec_id</a:t>
            </a:r>
            <a:r>
              <a:rPr lang="en-US" altLang="en-US" i="1" dirty="0"/>
              <a:t>, semester, year)</a:t>
            </a:r>
            <a:r>
              <a:rPr lang="en-US" altLang="en-US" dirty="0"/>
              <a:t> ,</a:t>
            </a:r>
          </a:p>
          <a:p>
            <a:pPr>
              <a:lnSpc>
                <a:spcPct val="90000"/>
              </a:lnSpc>
              <a:spcBef>
                <a:spcPct val="0"/>
              </a:spcBef>
              <a:buFont typeface="Monotype Sorts" charset="2"/>
              <a:buNone/>
            </a:pPr>
            <a:r>
              <a:rPr lang="en-US" altLang="en-US" b="1" dirty="0"/>
              <a:t>              foreign key </a:t>
            </a:r>
            <a:r>
              <a:rPr lang="en-US" altLang="en-US" dirty="0"/>
              <a:t>(</a:t>
            </a:r>
            <a:r>
              <a:rPr lang="en-US" altLang="en-US" i="1" dirty="0"/>
              <a:t>ID</a:t>
            </a:r>
            <a:r>
              <a:rPr lang="en-US" altLang="en-US" dirty="0"/>
              <a:t>) </a:t>
            </a:r>
            <a:r>
              <a:rPr lang="en-US" altLang="en-US" b="1" dirty="0"/>
              <a:t>references </a:t>
            </a:r>
            <a:r>
              <a:rPr lang="en-US" altLang="en-US" b="1" i="1" dirty="0"/>
              <a:t> </a:t>
            </a:r>
            <a:r>
              <a:rPr lang="en-US" altLang="en-US" i="1" dirty="0"/>
              <a:t>student,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b="1" dirty="0"/>
              <a:t>foreign key </a:t>
            </a:r>
            <a:r>
              <a:rPr lang="en-US" altLang="en-US" dirty="0"/>
              <a:t>(</a:t>
            </a:r>
            <a:r>
              <a:rPr lang="en-US" altLang="en-US" i="1" dirty="0" err="1"/>
              <a:t>course_id</a:t>
            </a:r>
            <a:r>
              <a:rPr lang="en-US" altLang="en-US" i="1" dirty="0"/>
              <a:t>, </a:t>
            </a:r>
            <a:r>
              <a:rPr lang="en-US" altLang="en-US" i="1" dirty="0" err="1"/>
              <a:t>sec_id</a:t>
            </a:r>
            <a:r>
              <a:rPr lang="en-US" altLang="en-US" i="1" dirty="0"/>
              <a:t>, semester, year</a:t>
            </a:r>
            <a:r>
              <a:rPr lang="en-US" altLang="en-US" dirty="0"/>
              <a:t>) </a:t>
            </a:r>
            <a:r>
              <a:rPr lang="en-US" altLang="en-US" b="1" dirty="0"/>
              <a:t>references </a:t>
            </a:r>
            <a:r>
              <a:rPr lang="en-US" altLang="en-US" i="1" dirty="0"/>
              <a:t>section</a:t>
            </a:r>
            <a:r>
              <a:rPr lang="en-US" altLang="en-US" dirty="0"/>
              <a:t>);</a:t>
            </a:r>
          </a:p>
          <a:p>
            <a:pPr>
              <a:lnSpc>
                <a:spcPct val="90000"/>
              </a:lnSpc>
              <a:buNone/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4567929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0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And more still</a:t>
            </a:r>
          </a:p>
        </p:txBody>
      </p:sp>
      <p:sp>
        <p:nvSpPr>
          <p:cNvPr id="1229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0" y="1118173"/>
            <a:ext cx="7107682" cy="3709860"/>
          </a:xfrm>
        </p:spPr>
        <p:txBody>
          <a:bodyPr/>
          <a:lstStyle/>
          <a:p>
            <a:r>
              <a:rPr lang="en-US" altLang="en-US" b="1" dirty="0"/>
              <a:t>create table</a:t>
            </a:r>
            <a:r>
              <a:rPr lang="en-US" altLang="en-US" dirty="0"/>
              <a:t> </a:t>
            </a:r>
            <a:r>
              <a:rPr lang="en-US" altLang="en-US" i="1" dirty="0"/>
              <a:t>course</a:t>
            </a:r>
            <a:r>
              <a:rPr lang="en-US" altLang="en-US" dirty="0"/>
              <a:t> (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i="1" dirty="0" err="1"/>
              <a:t>course_id</a:t>
            </a:r>
            <a:r>
              <a:rPr lang="en-US" altLang="en-US" dirty="0"/>
              <a:t>        </a:t>
            </a:r>
            <a:r>
              <a:rPr lang="en-US" altLang="en-US" b="1" dirty="0" err="1"/>
              <a:t>varchar</a:t>
            </a:r>
            <a:r>
              <a:rPr lang="en-US" altLang="en-US" dirty="0"/>
              <a:t>(8),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i="1" dirty="0"/>
              <a:t>title</a:t>
            </a:r>
            <a:r>
              <a:rPr lang="en-US" altLang="en-US" dirty="0"/>
              <a:t>                  </a:t>
            </a:r>
            <a:r>
              <a:rPr lang="en-US" altLang="en-US" b="1" dirty="0" err="1"/>
              <a:t>varchar</a:t>
            </a:r>
            <a:r>
              <a:rPr lang="en-US" altLang="en-US" b="1" dirty="0"/>
              <a:t>(</a:t>
            </a:r>
            <a:r>
              <a:rPr lang="en-US" altLang="en-US" dirty="0"/>
              <a:t>50),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i="1" dirty="0"/>
              <a:t>dept_name</a:t>
            </a:r>
            <a:r>
              <a:rPr lang="en-US" altLang="en-US" dirty="0"/>
              <a:t>      </a:t>
            </a:r>
            <a:r>
              <a:rPr lang="en-US" altLang="en-US" b="1" dirty="0" err="1"/>
              <a:t>varchar</a:t>
            </a:r>
            <a:r>
              <a:rPr lang="en-US" altLang="en-US" dirty="0"/>
              <a:t>(20),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i="1" dirty="0"/>
              <a:t>credits</a:t>
            </a:r>
            <a:r>
              <a:rPr lang="en-US" altLang="en-US" dirty="0"/>
              <a:t>             </a:t>
            </a:r>
            <a:r>
              <a:rPr lang="en-US" altLang="en-US" b="1" dirty="0"/>
              <a:t>numeric</a:t>
            </a:r>
            <a:r>
              <a:rPr lang="en-US" altLang="en-US" dirty="0"/>
              <a:t>(2,0),</a:t>
            </a:r>
          </a:p>
          <a:p>
            <a:pPr>
              <a:spcBef>
                <a:spcPct val="0"/>
              </a:spcBef>
              <a:buFont typeface="Monotype Sorts" charset="2"/>
              <a:buNone/>
            </a:pPr>
            <a:r>
              <a:rPr lang="en-US" altLang="en-US" dirty="0"/>
              <a:t>             </a:t>
            </a:r>
            <a:r>
              <a:rPr lang="en-US" altLang="en-US" b="1" dirty="0"/>
              <a:t>primary key </a:t>
            </a:r>
            <a:r>
              <a:rPr lang="en-US" altLang="en-US" i="1" dirty="0"/>
              <a:t>(</a:t>
            </a:r>
            <a:r>
              <a:rPr lang="en-US" altLang="en-US" i="1" dirty="0" err="1"/>
              <a:t>course_id</a:t>
            </a:r>
            <a:r>
              <a:rPr lang="en-US" altLang="en-US" i="1" dirty="0"/>
              <a:t>),</a:t>
            </a:r>
          </a:p>
          <a:p>
            <a:pPr>
              <a:spcBef>
                <a:spcPct val="0"/>
              </a:spcBef>
              <a:buFont typeface="Monotype Sorts" charset="2"/>
              <a:buNone/>
            </a:pPr>
            <a:r>
              <a:rPr lang="en-US" altLang="en-US" b="1" dirty="0"/>
              <a:t>     </a:t>
            </a:r>
            <a:r>
              <a:rPr lang="en-US" altLang="en-US" dirty="0"/>
              <a:t>        </a:t>
            </a:r>
            <a:r>
              <a:rPr lang="en-US" altLang="en-US" b="1" dirty="0"/>
              <a:t>foreign key </a:t>
            </a:r>
            <a:r>
              <a:rPr lang="en-US" altLang="en-US" i="1" dirty="0"/>
              <a:t>(dept_name</a:t>
            </a:r>
            <a:r>
              <a:rPr lang="en-US" altLang="en-US" dirty="0"/>
              <a:t>) </a:t>
            </a:r>
            <a:r>
              <a:rPr lang="en-US" altLang="en-US" b="1" dirty="0"/>
              <a:t>references </a:t>
            </a:r>
            <a:r>
              <a:rPr lang="en-US" altLang="en-US" i="1" dirty="0"/>
              <a:t>department</a:t>
            </a:r>
            <a:r>
              <a:rPr lang="en-US" altLang="en-US" dirty="0"/>
              <a:t>);</a:t>
            </a:r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238396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Set Operations</a:t>
            </a:r>
          </a:p>
        </p:txBody>
      </p:sp>
      <p:sp>
        <p:nvSpPr>
          <p:cNvPr id="3277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095375"/>
            <a:ext cx="7668514" cy="4903788"/>
          </a:xfrm>
        </p:spPr>
        <p:txBody>
          <a:bodyPr/>
          <a:lstStyle/>
          <a:p>
            <a:r>
              <a:rPr lang="en-US" altLang="en-US" dirty="0"/>
              <a:t>Find courses that ran in Fall 2017 or in Spring 2018</a:t>
            </a:r>
          </a:p>
          <a:p>
            <a:pPr marL="0" indent="0">
              <a:buNone/>
            </a:pPr>
            <a:r>
              <a:rPr lang="en-US" altLang="en-US" dirty="0"/>
              <a:t>          </a:t>
            </a:r>
            <a:r>
              <a:rPr lang="en-US" altLang="en-US" sz="1600" dirty="0"/>
              <a:t>(</a:t>
            </a:r>
            <a:r>
              <a:rPr lang="en-US" altLang="en-US" sz="1600" b="1" dirty="0"/>
              <a:t>select</a:t>
            </a:r>
            <a:r>
              <a:rPr lang="en-US" altLang="en-US" sz="1600" dirty="0"/>
              <a:t> </a:t>
            </a:r>
            <a:r>
              <a:rPr lang="en-US" altLang="en-US" sz="1600" i="1" dirty="0" err="1"/>
              <a:t>course_id</a:t>
            </a:r>
            <a:r>
              <a:rPr lang="en-US" altLang="en-US" sz="1600" i="1" dirty="0"/>
              <a:t>  </a:t>
            </a:r>
            <a:r>
              <a:rPr lang="en-US" altLang="en-US" sz="1600" b="1" dirty="0"/>
              <a:t>from </a:t>
            </a:r>
            <a:r>
              <a:rPr lang="en-US" altLang="en-US" sz="1600" i="1" dirty="0"/>
              <a:t>section </a:t>
            </a:r>
            <a:r>
              <a:rPr lang="en-US" altLang="en-US" sz="1600" b="1" dirty="0"/>
              <a:t>where </a:t>
            </a:r>
            <a:r>
              <a:rPr lang="en-US" altLang="en-US" sz="1600" i="1" dirty="0" err="1"/>
              <a:t>sem</a:t>
            </a:r>
            <a:r>
              <a:rPr lang="en-US" altLang="en-US" sz="1600" i="1" dirty="0"/>
              <a:t> = </a:t>
            </a:r>
            <a:r>
              <a:rPr lang="en-US" altLang="en-US" sz="1600" dirty="0"/>
              <a:t>'Fall' </a:t>
            </a:r>
            <a:r>
              <a:rPr lang="en-US" altLang="en-US" sz="1600" b="1" dirty="0"/>
              <a:t>and </a:t>
            </a:r>
            <a:r>
              <a:rPr lang="en-US" altLang="en-US" sz="1600" i="1" dirty="0"/>
              <a:t>year = </a:t>
            </a:r>
            <a:r>
              <a:rPr lang="en-US" altLang="en-US" sz="1600" dirty="0"/>
              <a:t>2017)</a:t>
            </a:r>
            <a:br>
              <a:rPr lang="en-US" altLang="en-US" sz="1600" dirty="0"/>
            </a:br>
            <a:r>
              <a:rPr lang="en-US" altLang="en-US" sz="1600" dirty="0"/>
              <a:t>           </a:t>
            </a:r>
            <a:r>
              <a:rPr lang="en-US" altLang="en-US" sz="1600" b="1" dirty="0"/>
              <a:t>union</a:t>
            </a:r>
            <a:br>
              <a:rPr lang="en-US" altLang="en-US" sz="1600" b="1" dirty="0"/>
            </a:br>
            <a:r>
              <a:rPr lang="en-US" altLang="en-US" sz="1600" b="1" dirty="0"/>
              <a:t>           </a:t>
            </a:r>
            <a:r>
              <a:rPr lang="en-US" altLang="en-US" sz="1600" dirty="0"/>
              <a:t>(</a:t>
            </a:r>
            <a:r>
              <a:rPr lang="en-US" altLang="en-US" sz="1600" b="1" dirty="0"/>
              <a:t>select</a:t>
            </a:r>
            <a:r>
              <a:rPr lang="en-US" altLang="en-US" sz="1600" dirty="0"/>
              <a:t> </a:t>
            </a:r>
            <a:r>
              <a:rPr lang="en-US" altLang="en-US" sz="1600" i="1" dirty="0" err="1"/>
              <a:t>course_id</a:t>
            </a:r>
            <a:r>
              <a:rPr lang="en-US" altLang="en-US" sz="1600" i="1" dirty="0"/>
              <a:t>  </a:t>
            </a:r>
            <a:r>
              <a:rPr lang="en-US" altLang="en-US" sz="1600" b="1" dirty="0"/>
              <a:t>from </a:t>
            </a:r>
            <a:r>
              <a:rPr lang="en-US" altLang="en-US" sz="1600" i="1" dirty="0"/>
              <a:t>section </a:t>
            </a:r>
            <a:r>
              <a:rPr lang="en-US" altLang="en-US" sz="1600" b="1" dirty="0"/>
              <a:t>where </a:t>
            </a:r>
            <a:r>
              <a:rPr lang="en-US" altLang="en-US" sz="1600" i="1" dirty="0" err="1"/>
              <a:t>sem</a:t>
            </a:r>
            <a:r>
              <a:rPr lang="en-US" altLang="en-US" sz="1600" i="1" dirty="0"/>
              <a:t> = </a:t>
            </a:r>
            <a:r>
              <a:rPr lang="en-US" altLang="en-US" sz="1600" dirty="0"/>
              <a:t>'Spring' </a:t>
            </a:r>
            <a:r>
              <a:rPr lang="en-US" altLang="en-US" sz="1600" b="1" dirty="0"/>
              <a:t>and </a:t>
            </a:r>
            <a:r>
              <a:rPr lang="en-US" altLang="en-US" sz="1600" i="1" dirty="0"/>
              <a:t>year = </a:t>
            </a:r>
            <a:r>
              <a:rPr lang="en-US" altLang="en-US" sz="1600" dirty="0"/>
              <a:t>2018)</a:t>
            </a:r>
            <a:endParaRPr lang="en-US" altLang="en-US" dirty="0"/>
          </a:p>
          <a:p>
            <a:r>
              <a:rPr lang="en-US" altLang="en-US" dirty="0"/>
              <a:t>Find courses that ran in Fall 2017 and in Spring 2018</a:t>
            </a:r>
          </a:p>
          <a:p>
            <a:pPr marL="0" indent="0">
              <a:buNone/>
            </a:pPr>
            <a:r>
              <a:rPr lang="en-US" altLang="en-US" dirty="0"/>
              <a:t>         </a:t>
            </a:r>
            <a:r>
              <a:rPr lang="en-US" altLang="en-US" sz="2000" dirty="0"/>
              <a:t> </a:t>
            </a:r>
            <a:r>
              <a:rPr lang="en-US" altLang="en-US" sz="1600" dirty="0"/>
              <a:t>(</a:t>
            </a:r>
            <a:r>
              <a:rPr lang="en-US" altLang="en-US" sz="1600" b="1" dirty="0"/>
              <a:t>select</a:t>
            </a:r>
            <a:r>
              <a:rPr lang="en-US" altLang="en-US" sz="1600" dirty="0"/>
              <a:t> </a:t>
            </a:r>
            <a:r>
              <a:rPr lang="en-US" altLang="en-US" sz="1600" i="1" dirty="0" err="1"/>
              <a:t>course_id</a:t>
            </a:r>
            <a:r>
              <a:rPr lang="en-US" altLang="en-US" sz="1600" i="1" dirty="0"/>
              <a:t>  </a:t>
            </a:r>
            <a:r>
              <a:rPr lang="en-US" altLang="en-US" sz="1600" b="1" dirty="0"/>
              <a:t>from </a:t>
            </a:r>
            <a:r>
              <a:rPr lang="en-US" altLang="en-US" sz="1600" i="1" dirty="0"/>
              <a:t>section </a:t>
            </a:r>
            <a:r>
              <a:rPr lang="en-US" altLang="en-US" sz="1600" b="1" dirty="0"/>
              <a:t>where </a:t>
            </a:r>
            <a:r>
              <a:rPr lang="en-US" altLang="en-US" sz="1600" i="1" dirty="0" err="1"/>
              <a:t>sem</a:t>
            </a:r>
            <a:r>
              <a:rPr lang="en-US" altLang="en-US" sz="1600" i="1" dirty="0"/>
              <a:t> = </a:t>
            </a:r>
            <a:r>
              <a:rPr lang="en-US" altLang="en-US" sz="1600" dirty="0"/>
              <a:t>'Fall' </a:t>
            </a:r>
            <a:r>
              <a:rPr lang="en-US" altLang="en-US" sz="1600" b="1" dirty="0"/>
              <a:t>and </a:t>
            </a:r>
            <a:r>
              <a:rPr lang="en-US" altLang="en-US" sz="1600" i="1" dirty="0"/>
              <a:t>year = </a:t>
            </a:r>
            <a:r>
              <a:rPr lang="en-US" altLang="en-US" sz="1600" dirty="0"/>
              <a:t>2017)</a:t>
            </a:r>
            <a:br>
              <a:rPr lang="en-US" altLang="en-US" sz="1600" dirty="0"/>
            </a:br>
            <a:r>
              <a:rPr lang="en-US" altLang="en-US" sz="1600" dirty="0"/>
              <a:t>           </a:t>
            </a:r>
            <a:r>
              <a:rPr lang="en-US" altLang="en-US" sz="1600" b="1" dirty="0"/>
              <a:t>intersect</a:t>
            </a:r>
            <a:br>
              <a:rPr lang="en-US" altLang="en-US" sz="1600" b="1" dirty="0"/>
            </a:br>
            <a:r>
              <a:rPr lang="en-US" altLang="en-US" sz="1600" b="1" dirty="0"/>
              <a:t>           </a:t>
            </a:r>
            <a:r>
              <a:rPr lang="en-US" altLang="en-US" sz="1600" dirty="0"/>
              <a:t>(</a:t>
            </a:r>
            <a:r>
              <a:rPr lang="en-US" altLang="en-US" sz="1600" b="1" dirty="0"/>
              <a:t>select</a:t>
            </a:r>
            <a:r>
              <a:rPr lang="en-US" altLang="en-US" sz="1600" dirty="0"/>
              <a:t> </a:t>
            </a:r>
            <a:r>
              <a:rPr lang="en-US" altLang="en-US" sz="1600" i="1" dirty="0" err="1"/>
              <a:t>course_id</a:t>
            </a:r>
            <a:r>
              <a:rPr lang="en-US" altLang="en-US" sz="1600" i="1" dirty="0"/>
              <a:t>  </a:t>
            </a:r>
            <a:r>
              <a:rPr lang="en-US" altLang="en-US" sz="1600" b="1" dirty="0"/>
              <a:t>from </a:t>
            </a:r>
            <a:r>
              <a:rPr lang="en-US" altLang="en-US" sz="1600" i="1" dirty="0"/>
              <a:t>section </a:t>
            </a:r>
            <a:r>
              <a:rPr lang="en-US" altLang="en-US" sz="1600" b="1" dirty="0"/>
              <a:t>where </a:t>
            </a:r>
            <a:r>
              <a:rPr lang="en-US" altLang="en-US" sz="1600" i="1" dirty="0" err="1"/>
              <a:t>sem</a:t>
            </a:r>
            <a:r>
              <a:rPr lang="en-US" altLang="en-US" sz="1600" i="1" dirty="0"/>
              <a:t> = </a:t>
            </a:r>
            <a:r>
              <a:rPr lang="en-US" altLang="en-US" sz="1600" dirty="0"/>
              <a:t>'Spring' </a:t>
            </a:r>
            <a:r>
              <a:rPr lang="en-US" altLang="en-US" sz="1600" b="1" dirty="0"/>
              <a:t>and </a:t>
            </a:r>
            <a:r>
              <a:rPr lang="en-US" altLang="en-US" sz="1600" i="1" dirty="0"/>
              <a:t>year = </a:t>
            </a:r>
            <a:r>
              <a:rPr lang="en-US" altLang="en-US" sz="1600" dirty="0"/>
              <a:t>2018)</a:t>
            </a:r>
            <a:endParaRPr lang="en-US" altLang="en-US" dirty="0"/>
          </a:p>
          <a:p>
            <a:r>
              <a:rPr lang="en-US" altLang="en-US" dirty="0"/>
              <a:t>Find courses that ran in Fall 2017 but not in Spring 2018</a:t>
            </a:r>
          </a:p>
          <a:p>
            <a:pPr marL="0" indent="0">
              <a:buNone/>
            </a:pPr>
            <a:r>
              <a:rPr lang="en-US" altLang="en-US" sz="2000" dirty="0"/>
              <a:t>         </a:t>
            </a:r>
            <a:r>
              <a:rPr lang="en-US" altLang="en-US" sz="1600" dirty="0"/>
              <a:t>(</a:t>
            </a:r>
            <a:r>
              <a:rPr lang="en-US" altLang="en-US" sz="1600" b="1" dirty="0"/>
              <a:t>select</a:t>
            </a:r>
            <a:r>
              <a:rPr lang="en-US" altLang="en-US" sz="1600" dirty="0"/>
              <a:t> </a:t>
            </a:r>
            <a:r>
              <a:rPr lang="en-US" altLang="en-US" sz="1600" i="1" dirty="0" err="1"/>
              <a:t>course_id</a:t>
            </a:r>
            <a:r>
              <a:rPr lang="en-US" altLang="en-US" sz="1600" i="1" dirty="0"/>
              <a:t>  </a:t>
            </a:r>
            <a:r>
              <a:rPr lang="en-US" altLang="en-US" sz="1600" b="1" dirty="0"/>
              <a:t>from </a:t>
            </a:r>
            <a:r>
              <a:rPr lang="en-US" altLang="en-US" sz="1600" i="1" dirty="0"/>
              <a:t>section </a:t>
            </a:r>
            <a:r>
              <a:rPr lang="en-US" altLang="en-US" sz="1600" b="1" dirty="0"/>
              <a:t>where </a:t>
            </a:r>
            <a:r>
              <a:rPr lang="en-US" altLang="en-US" sz="1600" i="1" dirty="0" err="1"/>
              <a:t>sem</a:t>
            </a:r>
            <a:r>
              <a:rPr lang="en-US" altLang="en-US" sz="1600" i="1" dirty="0"/>
              <a:t> = </a:t>
            </a:r>
            <a:r>
              <a:rPr lang="en-US" altLang="en-US" sz="1600" dirty="0"/>
              <a:t>'Fall' </a:t>
            </a:r>
            <a:r>
              <a:rPr lang="en-US" altLang="en-US" sz="1600" b="1" dirty="0"/>
              <a:t>and </a:t>
            </a:r>
            <a:r>
              <a:rPr lang="en-US" altLang="en-US" sz="1600" i="1" dirty="0"/>
              <a:t>year = </a:t>
            </a:r>
            <a:r>
              <a:rPr lang="en-US" altLang="en-US" sz="1600" dirty="0"/>
              <a:t>2017)</a:t>
            </a:r>
            <a:br>
              <a:rPr lang="en-US" altLang="en-US" sz="1600" dirty="0"/>
            </a:br>
            <a:r>
              <a:rPr lang="en-US" altLang="en-US" sz="1600" dirty="0"/>
              <a:t>           </a:t>
            </a:r>
            <a:r>
              <a:rPr lang="en-US" altLang="en-US" sz="1600" b="1" dirty="0"/>
              <a:t>except</a:t>
            </a:r>
            <a:br>
              <a:rPr lang="en-US" altLang="en-US" sz="1600" b="1" dirty="0"/>
            </a:br>
            <a:r>
              <a:rPr lang="en-US" altLang="en-US" sz="1600" b="1" dirty="0"/>
              <a:t>           </a:t>
            </a:r>
            <a:r>
              <a:rPr lang="en-US" altLang="en-US" sz="1600" dirty="0"/>
              <a:t>(</a:t>
            </a:r>
            <a:r>
              <a:rPr lang="en-US" altLang="en-US" sz="1600" b="1" dirty="0"/>
              <a:t>select</a:t>
            </a:r>
            <a:r>
              <a:rPr lang="en-US" altLang="en-US" sz="1600" dirty="0"/>
              <a:t> </a:t>
            </a:r>
            <a:r>
              <a:rPr lang="en-US" altLang="en-US" sz="1600" i="1" dirty="0" err="1"/>
              <a:t>course_id</a:t>
            </a:r>
            <a:r>
              <a:rPr lang="en-US" altLang="en-US" sz="1600" i="1" dirty="0"/>
              <a:t>  </a:t>
            </a:r>
            <a:r>
              <a:rPr lang="en-US" altLang="en-US" sz="1600" b="1" dirty="0"/>
              <a:t>from </a:t>
            </a:r>
            <a:r>
              <a:rPr lang="en-US" altLang="en-US" sz="1600" i="1" dirty="0"/>
              <a:t>section </a:t>
            </a:r>
            <a:r>
              <a:rPr lang="en-US" altLang="en-US" sz="1600" b="1" dirty="0"/>
              <a:t>where </a:t>
            </a:r>
            <a:r>
              <a:rPr lang="en-US" altLang="en-US" sz="1600" i="1" dirty="0" err="1"/>
              <a:t>sem</a:t>
            </a:r>
            <a:r>
              <a:rPr lang="en-US" altLang="en-US" sz="1600" i="1" dirty="0"/>
              <a:t> = </a:t>
            </a:r>
            <a:r>
              <a:rPr lang="en-US" altLang="en-US" sz="1600" dirty="0"/>
              <a:t>'Spring' </a:t>
            </a:r>
            <a:r>
              <a:rPr lang="en-US" altLang="en-US" sz="1600" b="1" dirty="0"/>
              <a:t>and </a:t>
            </a:r>
            <a:r>
              <a:rPr lang="en-US" altLang="en-US" sz="1600" i="1" dirty="0"/>
              <a:t>year = </a:t>
            </a:r>
            <a:r>
              <a:rPr lang="en-US" altLang="en-US" sz="1600" dirty="0"/>
              <a:t>2018)</a:t>
            </a:r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47147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Set Operations (Cont.)</a:t>
            </a:r>
          </a:p>
        </p:txBody>
      </p:sp>
      <p:sp>
        <p:nvSpPr>
          <p:cNvPr id="3277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19760"/>
            <a:ext cx="7647680" cy="3647313"/>
          </a:xfrm>
        </p:spPr>
        <p:txBody>
          <a:bodyPr/>
          <a:lstStyle/>
          <a:p>
            <a:r>
              <a:rPr lang="en-US" altLang="en-US" dirty="0"/>
              <a:t>Set operations </a:t>
            </a:r>
            <a:r>
              <a:rPr lang="en-US" altLang="en-US" b="1" dirty="0">
                <a:solidFill>
                  <a:srgbClr val="002060"/>
                </a:solidFill>
              </a:rPr>
              <a:t>union</a:t>
            </a:r>
            <a:r>
              <a:rPr lang="en-US" altLang="en-US" b="1" dirty="0"/>
              <a:t>, </a:t>
            </a:r>
            <a:r>
              <a:rPr lang="en-US" altLang="en-US" b="1" dirty="0">
                <a:solidFill>
                  <a:srgbClr val="002060"/>
                </a:solidFill>
              </a:rPr>
              <a:t>intersect</a:t>
            </a:r>
            <a:r>
              <a:rPr lang="en-US" altLang="en-US" b="1" dirty="0"/>
              <a:t>, </a:t>
            </a:r>
            <a:r>
              <a:rPr lang="en-US" altLang="en-US" dirty="0"/>
              <a:t>and </a:t>
            </a:r>
            <a:r>
              <a:rPr lang="en-US" altLang="en-US" b="1" dirty="0">
                <a:solidFill>
                  <a:srgbClr val="002060"/>
                </a:solidFill>
              </a:rPr>
              <a:t>except </a:t>
            </a:r>
          </a:p>
          <a:p>
            <a:pPr lvl="1"/>
            <a:r>
              <a:rPr lang="en-US" altLang="en-US" dirty="0">
                <a:sym typeface="Symbol" panose="05050102010706020507" pitchFamily="18" charset="2"/>
              </a:rPr>
              <a:t>Each of the above operations automatically eliminates duplicates</a:t>
            </a:r>
          </a:p>
          <a:p>
            <a:r>
              <a:rPr lang="en-US" altLang="en-US" dirty="0">
                <a:sym typeface="Symbol" panose="05050102010706020507" pitchFamily="18" charset="2"/>
              </a:rPr>
              <a:t>To retain all duplicates use the</a:t>
            </a:r>
          </a:p>
          <a:p>
            <a:pPr lvl="1"/>
            <a:r>
              <a:rPr lang="en-US" altLang="en-US" b="1" dirty="0">
                <a:solidFill>
                  <a:srgbClr val="002060"/>
                </a:solidFill>
                <a:sym typeface="Symbol" panose="05050102010706020507" pitchFamily="18" charset="2"/>
              </a:rPr>
              <a:t>union all</a:t>
            </a:r>
            <a:r>
              <a:rPr lang="en-US" altLang="en-US" dirty="0">
                <a:solidFill>
                  <a:srgbClr val="002060"/>
                </a:solidFill>
                <a:sym typeface="Symbol" panose="05050102010706020507" pitchFamily="18" charset="2"/>
              </a:rPr>
              <a:t>,</a:t>
            </a:r>
          </a:p>
          <a:p>
            <a:pPr lvl="1"/>
            <a:r>
              <a:rPr lang="en-US" altLang="en-US" b="1" dirty="0">
                <a:solidFill>
                  <a:srgbClr val="002060"/>
                </a:solidFill>
                <a:sym typeface="Symbol" panose="05050102010706020507" pitchFamily="18" charset="2"/>
              </a:rPr>
              <a:t>intersect all</a:t>
            </a:r>
          </a:p>
          <a:p>
            <a:pPr lvl="1"/>
            <a:r>
              <a:rPr lang="en-US" altLang="en-US" b="1" dirty="0">
                <a:solidFill>
                  <a:srgbClr val="002060"/>
                </a:solidFill>
                <a:sym typeface="Symbol" panose="05050102010706020507" pitchFamily="18" charset="2"/>
              </a:rPr>
              <a:t>except all</a:t>
            </a:r>
            <a:r>
              <a:rPr lang="en-US" altLang="en-US" dirty="0">
                <a:solidFill>
                  <a:srgbClr val="002060"/>
                </a:solidFill>
                <a:sym typeface="Symbol" panose="05050102010706020507" pitchFamily="18" charset="2"/>
              </a:rPr>
              <a:t>.</a:t>
            </a:r>
            <a:br>
              <a:rPr lang="en-US" altLang="en-US" b="1" dirty="0">
                <a:solidFill>
                  <a:srgbClr val="002060"/>
                </a:solidFill>
                <a:sym typeface="Symbol" panose="05050102010706020507" pitchFamily="18" charset="2"/>
              </a:rPr>
            </a:br>
            <a:endParaRPr lang="en-US" altLang="en-US" dirty="0">
              <a:solidFill>
                <a:srgbClr val="002060"/>
              </a:solidFill>
              <a:sym typeface="Symbol" panose="05050102010706020507" pitchFamily="18" charset="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AB5CD3-EEF3-824C-A717-4A8723B936E0}"/>
              </a:ext>
            </a:extLst>
          </p:cNvPr>
          <p:cNvSpPr txBox="1"/>
          <p:nvPr/>
        </p:nvSpPr>
        <p:spPr>
          <a:xfrm>
            <a:off x="1342040" y="3950980"/>
            <a:ext cx="563968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</a:rPr>
              <a:t>(DFF)</a:t>
            </a:r>
            <a:br>
              <a:rPr lang="en-US" sz="2000" dirty="0">
                <a:solidFill>
                  <a:srgbClr val="FF0000"/>
                </a:solidFill>
              </a:rPr>
            </a:br>
            <a:r>
              <a:rPr lang="en-US" sz="2000" dirty="0">
                <a:solidFill>
                  <a:srgbClr val="FF0000"/>
                </a:solidFill>
              </a:rPr>
              <a:t>Not all databases support all the set operations.</a:t>
            </a:r>
            <a:br>
              <a:rPr lang="en-US" sz="2000" dirty="0">
                <a:solidFill>
                  <a:srgbClr val="FF0000"/>
                </a:solidFill>
              </a:rPr>
            </a:br>
            <a:r>
              <a:rPr lang="en-US" sz="2000" dirty="0">
                <a:solidFill>
                  <a:srgbClr val="FF0000"/>
                </a:solidFill>
              </a:rPr>
              <a:t>There are workarounds using JOIN and UNION.</a:t>
            </a:r>
          </a:p>
        </p:txBody>
      </p:sp>
    </p:spTree>
    <p:extLst>
      <p:ext uri="{BB962C8B-B14F-4D97-AF65-F5344CB8AC3E}">
        <p14:creationId xmlns:p14="http://schemas.microsoft.com/office/powerpoint/2010/main" val="17516575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754" name="Rectangle 2"/>
          <p:cNvSpPr>
            <a:spLocks noGrp="1" noChangeArrowheads="1"/>
          </p:cNvSpPr>
          <p:nvPr>
            <p:ph type="title"/>
          </p:nvPr>
        </p:nvSpPr>
        <p:spPr>
          <a:xfrm>
            <a:off x="2292350" y="2470150"/>
            <a:ext cx="8077200" cy="609600"/>
          </a:xfrm>
        </p:spPr>
        <p:txBody>
          <a:bodyPr/>
          <a:lstStyle/>
          <a:p>
            <a:r>
              <a:rPr lang="en-US" altLang="en-US" dirty="0"/>
              <a:t>Set Membership</a:t>
            </a:r>
          </a:p>
        </p:txBody>
      </p:sp>
    </p:spTree>
    <p:extLst>
      <p:ext uri="{BB962C8B-B14F-4D97-AF65-F5344CB8AC3E}">
        <p14:creationId xmlns:p14="http://schemas.microsoft.com/office/powerpoint/2010/main" val="11054862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Set Membership </a:t>
            </a:r>
          </a:p>
        </p:txBody>
      </p:sp>
      <p:sp>
        <p:nvSpPr>
          <p:cNvPr id="4915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6358" y="1109664"/>
            <a:ext cx="7648313" cy="5181955"/>
          </a:xfrm>
        </p:spPr>
        <p:txBody>
          <a:bodyPr/>
          <a:lstStyle/>
          <a:p>
            <a:pPr>
              <a:tabLst>
                <a:tab pos="1027113" algn="l"/>
              </a:tabLst>
            </a:pPr>
            <a:r>
              <a:rPr lang="en-US" altLang="en-US" dirty="0"/>
              <a:t>Find courses offered in Fall 2017 and in Spring 2018</a:t>
            </a:r>
          </a:p>
          <a:p>
            <a:pPr>
              <a:tabLst>
                <a:tab pos="1027113" algn="l"/>
              </a:tabLst>
            </a:pPr>
            <a:endParaRPr lang="en-US" altLang="en-US" dirty="0"/>
          </a:p>
          <a:p>
            <a:pPr>
              <a:tabLst>
                <a:tab pos="1027113" algn="l"/>
              </a:tabLst>
            </a:pPr>
            <a:endParaRPr lang="en-US" altLang="en-US" dirty="0"/>
          </a:p>
          <a:p>
            <a:pPr>
              <a:tabLst>
                <a:tab pos="1027113" algn="l"/>
              </a:tabLst>
            </a:pPr>
            <a:endParaRPr lang="en-US" altLang="en-US" dirty="0"/>
          </a:p>
          <a:p>
            <a:pPr>
              <a:tabLst>
                <a:tab pos="1027113" algn="l"/>
              </a:tabLst>
            </a:pPr>
            <a:endParaRPr lang="en-US" altLang="en-US" dirty="0"/>
          </a:p>
          <a:p>
            <a:pPr>
              <a:tabLst>
                <a:tab pos="1027113" algn="l"/>
              </a:tabLst>
            </a:pPr>
            <a:endParaRPr lang="en-US" altLang="en-US" dirty="0"/>
          </a:p>
          <a:p>
            <a:pPr>
              <a:tabLst>
                <a:tab pos="1027113" algn="l"/>
              </a:tabLst>
            </a:pPr>
            <a:r>
              <a:rPr lang="en-US" altLang="en-US" dirty="0"/>
              <a:t>Find courses offered in Fall 2017 but not in Spring 2018</a:t>
            </a:r>
          </a:p>
          <a:p>
            <a:pPr>
              <a:tabLst>
                <a:tab pos="1027113" algn="l"/>
              </a:tabLst>
            </a:pPr>
            <a:endParaRPr lang="en-US" altLang="en-US" dirty="0"/>
          </a:p>
          <a:p>
            <a:pPr>
              <a:tabLst>
                <a:tab pos="1027113" algn="l"/>
              </a:tabLst>
            </a:pPr>
            <a:endParaRPr lang="en-US" altLang="en-US" dirty="0"/>
          </a:p>
        </p:txBody>
      </p:sp>
      <p:sp>
        <p:nvSpPr>
          <p:cNvPr id="49156" name="Text Box 5"/>
          <p:cNvSpPr txBox="1">
            <a:spLocks noChangeArrowheads="1"/>
          </p:cNvSpPr>
          <p:nvPr/>
        </p:nvSpPr>
        <p:spPr bwMode="auto">
          <a:xfrm>
            <a:off x="3149600" y="1565461"/>
            <a:ext cx="6216650" cy="155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>
                <a:solidFill>
                  <a:srgbClr val="000000"/>
                </a:solidFill>
              </a:rPr>
              <a:t>select distinct </a:t>
            </a:r>
            <a:r>
              <a:rPr lang="en-US" altLang="en-US" sz="1600" i="1" dirty="0" err="1">
                <a:solidFill>
                  <a:srgbClr val="000000"/>
                </a:solidFill>
              </a:rPr>
              <a:t>course_id</a:t>
            </a:r>
            <a:endParaRPr lang="en-US" altLang="en-US" sz="1600" i="1" dirty="0">
              <a:solidFill>
                <a:srgbClr val="000000"/>
              </a:solidFill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>
                <a:solidFill>
                  <a:srgbClr val="000000"/>
                </a:solidFill>
              </a:rPr>
              <a:t>from </a:t>
            </a:r>
            <a:r>
              <a:rPr lang="en-US" altLang="en-US" sz="1600" i="1" dirty="0">
                <a:solidFill>
                  <a:srgbClr val="000000"/>
                </a:solidFill>
              </a:rPr>
              <a:t>section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>
                <a:solidFill>
                  <a:srgbClr val="000000"/>
                </a:solidFill>
              </a:rPr>
              <a:t>where </a:t>
            </a:r>
            <a:r>
              <a:rPr lang="en-US" altLang="en-US" sz="1600" i="1" dirty="0">
                <a:solidFill>
                  <a:srgbClr val="000000"/>
                </a:solidFill>
              </a:rPr>
              <a:t>semester </a:t>
            </a:r>
            <a:r>
              <a:rPr lang="en-US" altLang="en-US" sz="1600" dirty="0">
                <a:solidFill>
                  <a:srgbClr val="000000"/>
                </a:solidFill>
              </a:rPr>
              <a:t>= 'Fall' </a:t>
            </a:r>
            <a:r>
              <a:rPr lang="en-US" altLang="en-US" sz="1600" b="1" dirty="0">
                <a:solidFill>
                  <a:srgbClr val="000000"/>
                </a:solidFill>
              </a:rPr>
              <a:t>and </a:t>
            </a:r>
            <a:r>
              <a:rPr lang="en-US" altLang="en-US" sz="1600" i="1" dirty="0">
                <a:solidFill>
                  <a:srgbClr val="000000"/>
                </a:solidFill>
              </a:rPr>
              <a:t>year</a:t>
            </a:r>
            <a:r>
              <a:rPr lang="en-US" altLang="en-US" sz="1600" dirty="0">
                <a:solidFill>
                  <a:srgbClr val="000000"/>
                </a:solidFill>
              </a:rPr>
              <a:t>= 2017 </a:t>
            </a:r>
            <a:r>
              <a:rPr lang="en-US" altLang="en-US" sz="1600" b="1" dirty="0">
                <a:solidFill>
                  <a:srgbClr val="000000"/>
                </a:solidFill>
              </a:rPr>
              <a:t>and </a:t>
            </a:r>
            <a:br>
              <a:rPr lang="en-US" altLang="en-US" sz="1600" b="1" dirty="0">
                <a:solidFill>
                  <a:srgbClr val="000000"/>
                </a:solidFill>
              </a:rPr>
            </a:br>
            <a:r>
              <a:rPr lang="en-US" altLang="en-US" sz="1600" b="1" dirty="0">
                <a:solidFill>
                  <a:srgbClr val="000000"/>
                </a:solidFill>
              </a:rPr>
              <a:t>           </a:t>
            </a:r>
            <a:r>
              <a:rPr lang="en-US" altLang="en-US" sz="1600" i="1" dirty="0" err="1">
                <a:solidFill>
                  <a:srgbClr val="000000"/>
                </a:solidFill>
              </a:rPr>
              <a:t>course_id</a:t>
            </a:r>
            <a:r>
              <a:rPr lang="en-US" altLang="en-US" sz="1600" i="1" dirty="0">
                <a:solidFill>
                  <a:srgbClr val="000000"/>
                </a:solidFill>
              </a:rPr>
              <a:t> </a:t>
            </a:r>
            <a:r>
              <a:rPr lang="en-US" altLang="en-US" sz="1600" b="1" dirty="0">
                <a:solidFill>
                  <a:srgbClr val="000000"/>
                </a:solidFill>
              </a:rPr>
              <a:t>in </a:t>
            </a:r>
            <a:r>
              <a:rPr lang="en-US" altLang="en-US" sz="1600" dirty="0">
                <a:solidFill>
                  <a:srgbClr val="000000"/>
                </a:solidFill>
              </a:rPr>
              <a:t>(</a:t>
            </a:r>
            <a:r>
              <a:rPr lang="en-US" altLang="en-US" sz="1600" b="1" dirty="0">
                <a:solidFill>
                  <a:srgbClr val="000000"/>
                </a:solidFill>
              </a:rPr>
              <a:t>select </a:t>
            </a:r>
            <a:r>
              <a:rPr lang="en-US" altLang="en-US" sz="1600" i="1" dirty="0" err="1">
                <a:solidFill>
                  <a:srgbClr val="000000"/>
                </a:solidFill>
              </a:rPr>
              <a:t>course_id</a:t>
            </a:r>
            <a:endParaRPr lang="en-US" altLang="en-US" sz="1600" i="1" dirty="0">
              <a:solidFill>
                <a:srgbClr val="000000"/>
              </a:solidFill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>
                <a:solidFill>
                  <a:srgbClr val="000000"/>
                </a:solidFill>
              </a:rPr>
              <a:t>                                 from </a:t>
            </a:r>
            <a:r>
              <a:rPr lang="en-US" altLang="en-US" sz="1600" i="1" dirty="0">
                <a:solidFill>
                  <a:srgbClr val="000000"/>
                </a:solidFill>
              </a:rPr>
              <a:t>section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>
                <a:solidFill>
                  <a:srgbClr val="000000"/>
                </a:solidFill>
              </a:rPr>
              <a:t>                                 where </a:t>
            </a:r>
            <a:r>
              <a:rPr lang="en-US" altLang="en-US" sz="1600" i="1" dirty="0">
                <a:solidFill>
                  <a:srgbClr val="000000"/>
                </a:solidFill>
              </a:rPr>
              <a:t>semester </a:t>
            </a:r>
            <a:r>
              <a:rPr lang="en-US" altLang="en-US" sz="1600" dirty="0">
                <a:solidFill>
                  <a:srgbClr val="000000"/>
                </a:solidFill>
              </a:rPr>
              <a:t>= 'Spring' </a:t>
            </a:r>
            <a:r>
              <a:rPr lang="en-US" altLang="en-US" sz="1600" b="1" dirty="0">
                <a:solidFill>
                  <a:srgbClr val="000000"/>
                </a:solidFill>
              </a:rPr>
              <a:t>and </a:t>
            </a:r>
            <a:r>
              <a:rPr lang="en-US" altLang="en-US" sz="1600" i="1" dirty="0">
                <a:solidFill>
                  <a:srgbClr val="000000"/>
                </a:solidFill>
              </a:rPr>
              <a:t>year</a:t>
            </a:r>
            <a:r>
              <a:rPr lang="en-US" altLang="en-US" sz="1600" dirty="0">
                <a:solidFill>
                  <a:srgbClr val="000000"/>
                </a:solidFill>
              </a:rPr>
              <a:t>= 2018);</a:t>
            </a:r>
          </a:p>
        </p:txBody>
      </p:sp>
      <p:sp>
        <p:nvSpPr>
          <p:cNvPr id="49157" name="Text Box 6"/>
          <p:cNvSpPr txBox="1">
            <a:spLocks noChangeArrowheads="1"/>
          </p:cNvSpPr>
          <p:nvPr/>
        </p:nvSpPr>
        <p:spPr bwMode="auto">
          <a:xfrm>
            <a:off x="3149600" y="3693386"/>
            <a:ext cx="6586538" cy="155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>
                <a:solidFill>
                  <a:srgbClr val="000000"/>
                </a:solidFill>
              </a:rPr>
              <a:t>select distinct </a:t>
            </a:r>
            <a:r>
              <a:rPr lang="en-US" altLang="en-US" sz="1600" i="1" dirty="0" err="1">
                <a:solidFill>
                  <a:srgbClr val="000000"/>
                </a:solidFill>
              </a:rPr>
              <a:t>course_id</a:t>
            </a:r>
            <a:endParaRPr lang="en-US" altLang="en-US" sz="1600" i="1" dirty="0">
              <a:solidFill>
                <a:srgbClr val="000000"/>
              </a:solidFill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>
                <a:solidFill>
                  <a:srgbClr val="000000"/>
                </a:solidFill>
              </a:rPr>
              <a:t>from </a:t>
            </a:r>
            <a:r>
              <a:rPr lang="en-US" altLang="en-US" sz="1600" i="1" dirty="0">
                <a:solidFill>
                  <a:srgbClr val="000000"/>
                </a:solidFill>
              </a:rPr>
              <a:t>section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>
                <a:solidFill>
                  <a:srgbClr val="000000"/>
                </a:solidFill>
              </a:rPr>
              <a:t>where </a:t>
            </a:r>
            <a:r>
              <a:rPr lang="en-US" altLang="en-US" sz="1600" i="1" dirty="0">
                <a:solidFill>
                  <a:srgbClr val="000000"/>
                </a:solidFill>
              </a:rPr>
              <a:t>semester </a:t>
            </a:r>
            <a:r>
              <a:rPr lang="en-US" altLang="en-US" sz="1600" dirty="0">
                <a:solidFill>
                  <a:srgbClr val="000000"/>
                </a:solidFill>
              </a:rPr>
              <a:t>= 'Fall' </a:t>
            </a:r>
            <a:r>
              <a:rPr lang="en-US" altLang="en-US" sz="1600" b="1" dirty="0">
                <a:solidFill>
                  <a:srgbClr val="000000"/>
                </a:solidFill>
              </a:rPr>
              <a:t>and </a:t>
            </a:r>
            <a:r>
              <a:rPr lang="en-US" altLang="en-US" sz="1600" i="1" dirty="0">
                <a:solidFill>
                  <a:srgbClr val="000000"/>
                </a:solidFill>
              </a:rPr>
              <a:t>year</a:t>
            </a:r>
            <a:r>
              <a:rPr lang="en-US" altLang="en-US" sz="1600" dirty="0">
                <a:solidFill>
                  <a:srgbClr val="000000"/>
                </a:solidFill>
              </a:rPr>
              <a:t>= 2017 </a:t>
            </a:r>
            <a:r>
              <a:rPr lang="en-US" altLang="en-US" sz="1600" b="1" dirty="0">
                <a:solidFill>
                  <a:srgbClr val="000000"/>
                </a:solidFill>
              </a:rPr>
              <a:t>and </a:t>
            </a:r>
            <a:br>
              <a:rPr lang="en-US" altLang="en-US" sz="1600" b="1" dirty="0">
                <a:solidFill>
                  <a:srgbClr val="000000"/>
                </a:solidFill>
              </a:rPr>
            </a:br>
            <a:r>
              <a:rPr lang="en-US" altLang="en-US" sz="1600" b="1" dirty="0">
                <a:solidFill>
                  <a:srgbClr val="000000"/>
                </a:solidFill>
              </a:rPr>
              <a:t>           </a:t>
            </a:r>
            <a:r>
              <a:rPr lang="en-US" altLang="en-US" sz="1600" i="1" dirty="0" err="1">
                <a:solidFill>
                  <a:srgbClr val="000000"/>
                </a:solidFill>
              </a:rPr>
              <a:t>course_id</a:t>
            </a:r>
            <a:r>
              <a:rPr lang="en-US" altLang="en-US" sz="1600" i="1" dirty="0">
                <a:solidFill>
                  <a:srgbClr val="000000"/>
                </a:solidFill>
              </a:rPr>
              <a:t>  </a:t>
            </a:r>
            <a:r>
              <a:rPr lang="en-US" altLang="en-US" sz="1600" b="1" dirty="0">
                <a:solidFill>
                  <a:srgbClr val="000000"/>
                </a:solidFill>
              </a:rPr>
              <a:t>not in </a:t>
            </a:r>
            <a:r>
              <a:rPr lang="en-US" altLang="en-US" sz="1600" dirty="0">
                <a:solidFill>
                  <a:srgbClr val="000000"/>
                </a:solidFill>
              </a:rPr>
              <a:t>(</a:t>
            </a:r>
            <a:r>
              <a:rPr lang="en-US" altLang="en-US" sz="1600" b="1" dirty="0">
                <a:solidFill>
                  <a:srgbClr val="000000"/>
                </a:solidFill>
              </a:rPr>
              <a:t>select </a:t>
            </a:r>
            <a:r>
              <a:rPr lang="en-US" altLang="en-US" sz="1600" i="1" dirty="0" err="1">
                <a:solidFill>
                  <a:srgbClr val="000000"/>
                </a:solidFill>
              </a:rPr>
              <a:t>course_id</a:t>
            </a:r>
            <a:endParaRPr lang="en-US" altLang="en-US" sz="1600" i="1" dirty="0">
              <a:solidFill>
                <a:srgbClr val="000000"/>
              </a:solidFill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>
                <a:solidFill>
                  <a:srgbClr val="000000"/>
                </a:solidFill>
              </a:rPr>
              <a:t>                                        from </a:t>
            </a:r>
            <a:r>
              <a:rPr lang="en-US" altLang="en-US" sz="1600" i="1" dirty="0">
                <a:solidFill>
                  <a:srgbClr val="000000"/>
                </a:solidFill>
              </a:rPr>
              <a:t>section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>
                <a:solidFill>
                  <a:srgbClr val="000000"/>
                </a:solidFill>
              </a:rPr>
              <a:t>                                        where </a:t>
            </a:r>
            <a:r>
              <a:rPr lang="en-US" altLang="en-US" sz="1600" i="1" dirty="0">
                <a:solidFill>
                  <a:srgbClr val="000000"/>
                </a:solidFill>
              </a:rPr>
              <a:t>semester </a:t>
            </a:r>
            <a:r>
              <a:rPr lang="en-US" altLang="en-US" sz="1600" dirty="0">
                <a:solidFill>
                  <a:srgbClr val="000000"/>
                </a:solidFill>
              </a:rPr>
              <a:t>= 'Spring' </a:t>
            </a:r>
            <a:r>
              <a:rPr lang="en-US" altLang="en-US" sz="1600" b="1" dirty="0">
                <a:solidFill>
                  <a:srgbClr val="000000"/>
                </a:solidFill>
              </a:rPr>
              <a:t>and </a:t>
            </a:r>
            <a:r>
              <a:rPr lang="en-US" altLang="en-US" sz="1600" i="1" dirty="0">
                <a:solidFill>
                  <a:srgbClr val="000000"/>
                </a:solidFill>
              </a:rPr>
              <a:t>year</a:t>
            </a:r>
            <a:r>
              <a:rPr lang="en-US" altLang="en-US" sz="1600" dirty="0">
                <a:solidFill>
                  <a:srgbClr val="000000"/>
                </a:solidFill>
              </a:rPr>
              <a:t>= 2018);</a:t>
            </a:r>
          </a:p>
        </p:txBody>
      </p:sp>
    </p:spTree>
    <p:extLst>
      <p:ext uri="{BB962C8B-B14F-4D97-AF65-F5344CB8AC3E}">
        <p14:creationId xmlns:p14="http://schemas.microsoft.com/office/powerpoint/2010/main" val="7553716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Set Membership (Cont.)</a:t>
            </a:r>
          </a:p>
        </p:txBody>
      </p:sp>
      <p:sp>
        <p:nvSpPr>
          <p:cNvPr id="5017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23754"/>
            <a:ext cx="7665436" cy="5069783"/>
          </a:xfrm>
        </p:spPr>
        <p:txBody>
          <a:bodyPr/>
          <a:lstStyle/>
          <a:p>
            <a:pPr defTabSz="915988">
              <a:tabLst>
                <a:tab pos="684213" algn="l"/>
                <a:tab pos="1250950" algn="l"/>
              </a:tabLst>
            </a:pPr>
            <a:r>
              <a:rPr lang="en-US" altLang="en-US" dirty="0"/>
              <a:t>Name all instructors whose name is neither “Mozart” nor Einstein”</a:t>
            </a:r>
          </a:p>
          <a:p>
            <a:pPr marL="0" indent="0" defTabSz="915988">
              <a:buNone/>
              <a:tabLst>
                <a:tab pos="684213" algn="l"/>
                <a:tab pos="1250950" algn="l"/>
              </a:tabLst>
            </a:pPr>
            <a:endParaRPr lang="en-US" altLang="en-US" sz="800" dirty="0"/>
          </a:p>
          <a:p>
            <a:pPr>
              <a:spcBef>
                <a:spcPts val="0"/>
              </a:spcBef>
              <a:buNone/>
            </a:pPr>
            <a:r>
              <a:rPr lang="en-US" altLang="en-US" dirty="0"/>
              <a:t>                 </a:t>
            </a:r>
            <a:r>
              <a:rPr lang="en-US" altLang="en-US" b="1" dirty="0"/>
              <a:t>select distinct </a:t>
            </a:r>
            <a:r>
              <a:rPr lang="en-US" altLang="en-US" i="1" dirty="0"/>
              <a:t>name</a:t>
            </a:r>
            <a:endParaRPr lang="en-US" altLang="en-US" dirty="0"/>
          </a:p>
          <a:p>
            <a:pPr>
              <a:spcBef>
                <a:spcPts val="0"/>
              </a:spcBef>
              <a:buNone/>
            </a:pPr>
            <a:r>
              <a:rPr lang="en-US" altLang="en-US" b="1" dirty="0"/>
              <a:t>                 from </a:t>
            </a:r>
            <a:r>
              <a:rPr lang="en-US" altLang="en-US" i="1" dirty="0"/>
              <a:t>instructor</a:t>
            </a:r>
          </a:p>
          <a:p>
            <a:pPr>
              <a:spcBef>
                <a:spcPts val="0"/>
              </a:spcBef>
              <a:buNone/>
            </a:pPr>
            <a:r>
              <a:rPr lang="en-US" altLang="en-US" b="1" dirty="0"/>
              <a:t>                 where </a:t>
            </a:r>
            <a:r>
              <a:rPr lang="en-US" altLang="en-US" dirty="0"/>
              <a:t> </a:t>
            </a:r>
            <a:r>
              <a:rPr lang="en-US" altLang="en-US" i="1" dirty="0"/>
              <a:t>name </a:t>
            </a:r>
            <a:r>
              <a:rPr lang="en-US" altLang="en-US" b="1" dirty="0"/>
              <a:t>not in </a:t>
            </a:r>
            <a:r>
              <a:rPr lang="en-US" altLang="en-US" dirty="0"/>
              <a:t>('Mozart', 'Einstein') </a:t>
            </a:r>
          </a:p>
          <a:p>
            <a:pPr>
              <a:buNone/>
            </a:pPr>
            <a:endParaRPr lang="en-US" altLang="en-US" sz="800" dirty="0"/>
          </a:p>
          <a:p>
            <a:pPr defTabSz="915988">
              <a:tabLst>
                <a:tab pos="684213" algn="l"/>
                <a:tab pos="1250950" algn="l"/>
              </a:tabLst>
            </a:pPr>
            <a:r>
              <a:rPr lang="en-US" altLang="en-US" dirty="0"/>
              <a:t>Find the total number of (distinct) students who have taken course sections taught by the instructor with </a:t>
            </a:r>
            <a:r>
              <a:rPr lang="en-US" altLang="en-US" i="1" dirty="0"/>
              <a:t>ID </a:t>
            </a:r>
            <a:r>
              <a:rPr lang="en-US" altLang="en-US" dirty="0"/>
              <a:t>10101</a:t>
            </a:r>
          </a:p>
          <a:p>
            <a:pPr defTabSz="915988">
              <a:tabLst>
                <a:tab pos="684213" algn="l"/>
                <a:tab pos="1250950" algn="l"/>
              </a:tabLst>
            </a:pPr>
            <a:endParaRPr lang="en-US" altLang="en-US" dirty="0"/>
          </a:p>
          <a:p>
            <a:pPr defTabSz="915988">
              <a:tabLst>
                <a:tab pos="684213" algn="l"/>
                <a:tab pos="1250950" algn="l"/>
              </a:tabLst>
            </a:pPr>
            <a:endParaRPr lang="en-US" altLang="en-US" dirty="0"/>
          </a:p>
          <a:p>
            <a:pPr defTabSz="915988">
              <a:tabLst>
                <a:tab pos="684213" algn="l"/>
                <a:tab pos="1250950" algn="l"/>
              </a:tabLst>
            </a:pPr>
            <a:endParaRPr lang="en-US" altLang="en-US" dirty="0"/>
          </a:p>
          <a:p>
            <a:pPr defTabSz="915988">
              <a:tabLst>
                <a:tab pos="684213" algn="l"/>
                <a:tab pos="1250950" algn="l"/>
              </a:tabLst>
            </a:pPr>
            <a:endParaRPr lang="en-US" altLang="en-US" dirty="0"/>
          </a:p>
          <a:p>
            <a:pPr defTabSz="915988">
              <a:tabLst>
                <a:tab pos="684213" algn="l"/>
                <a:tab pos="1250950" algn="l"/>
              </a:tabLst>
            </a:pPr>
            <a:endParaRPr lang="en-US" altLang="en-US" dirty="0"/>
          </a:p>
          <a:p>
            <a:pPr defTabSz="915988">
              <a:tabLst>
                <a:tab pos="684213" algn="l"/>
                <a:tab pos="1250950" algn="l"/>
              </a:tabLst>
            </a:pPr>
            <a:endParaRPr lang="en-US" altLang="en-US" sz="800" dirty="0"/>
          </a:p>
          <a:p>
            <a:pPr defTabSz="915988">
              <a:tabLst>
                <a:tab pos="684213" algn="l"/>
                <a:tab pos="1250950" algn="l"/>
              </a:tabLst>
            </a:pPr>
            <a:r>
              <a:rPr lang="en-US" altLang="en-US" dirty="0"/>
              <a:t>Note: Above query can be written in a much simpler manner.  </a:t>
            </a:r>
            <a:br>
              <a:rPr lang="en-US" altLang="en-US" dirty="0"/>
            </a:br>
            <a:r>
              <a:rPr lang="en-US" altLang="en-US" dirty="0"/>
              <a:t>The formulation above is simply to illustrate SQL features</a:t>
            </a:r>
          </a:p>
          <a:p>
            <a:pPr defTabSz="915988">
              <a:tabLst>
                <a:tab pos="684213" algn="l"/>
                <a:tab pos="1250950" algn="l"/>
              </a:tabLst>
            </a:pPr>
            <a:endParaRPr lang="en-US" altLang="en-US" i="1" dirty="0"/>
          </a:p>
        </p:txBody>
      </p:sp>
      <p:sp>
        <p:nvSpPr>
          <p:cNvPr id="50180" name="Text Box 5"/>
          <p:cNvSpPr txBox="1">
            <a:spLocks noChangeArrowheads="1"/>
          </p:cNvSpPr>
          <p:nvPr/>
        </p:nvSpPr>
        <p:spPr bwMode="auto">
          <a:xfrm>
            <a:off x="3327746" y="3311289"/>
            <a:ext cx="6434733" cy="24006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700" b="1" dirty="0">
                <a:solidFill>
                  <a:srgbClr val="000000"/>
                </a:solidFill>
              </a:rPr>
              <a:t>select count </a:t>
            </a:r>
            <a:r>
              <a:rPr lang="en-US" altLang="en-US" sz="1700" dirty="0">
                <a:solidFill>
                  <a:srgbClr val="000000"/>
                </a:solidFill>
              </a:rPr>
              <a:t>(</a:t>
            </a:r>
            <a:r>
              <a:rPr lang="en-US" altLang="en-US" sz="1700" b="1" dirty="0">
                <a:solidFill>
                  <a:srgbClr val="000000"/>
                </a:solidFill>
              </a:rPr>
              <a:t>distinct </a:t>
            </a:r>
            <a:r>
              <a:rPr lang="en-US" altLang="en-US" sz="1700" i="1" dirty="0">
                <a:solidFill>
                  <a:srgbClr val="000000"/>
                </a:solidFill>
              </a:rPr>
              <a:t>ID</a:t>
            </a:r>
            <a:r>
              <a:rPr lang="en-US" altLang="en-US" sz="1700" dirty="0">
                <a:solidFill>
                  <a:srgbClr val="000000"/>
                </a:solidFill>
              </a:rPr>
              <a:t>)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700" b="1" dirty="0">
                <a:solidFill>
                  <a:srgbClr val="000000"/>
                </a:solidFill>
              </a:rPr>
              <a:t>from </a:t>
            </a:r>
            <a:r>
              <a:rPr lang="en-US" altLang="en-US" sz="1700" i="1" dirty="0">
                <a:solidFill>
                  <a:srgbClr val="000000"/>
                </a:solidFill>
              </a:rPr>
              <a:t>takes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700" b="1" dirty="0">
                <a:solidFill>
                  <a:srgbClr val="000000"/>
                </a:solidFill>
              </a:rPr>
              <a:t>where </a:t>
            </a:r>
            <a:r>
              <a:rPr lang="en-US" altLang="en-US" sz="1700" dirty="0">
                <a:solidFill>
                  <a:srgbClr val="000000"/>
                </a:solidFill>
              </a:rPr>
              <a:t>(</a:t>
            </a:r>
            <a:r>
              <a:rPr lang="en-US" altLang="en-US" sz="1700" i="1" dirty="0" err="1">
                <a:solidFill>
                  <a:srgbClr val="000000"/>
                </a:solidFill>
              </a:rPr>
              <a:t>course_id</a:t>
            </a:r>
            <a:r>
              <a:rPr lang="en-US" altLang="en-US" sz="1700" dirty="0">
                <a:solidFill>
                  <a:srgbClr val="000000"/>
                </a:solidFill>
              </a:rPr>
              <a:t>, </a:t>
            </a:r>
            <a:r>
              <a:rPr lang="en-US" altLang="en-US" sz="1700" i="1" dirty="0" err="1">
                <a:solidFill>
                  <a:srgbClr val="000000"/>
                </a:solidFill>
              </a:rPr>
              <a:t>sec_id</a:t>
            </a:r>
            <a:r>
              <a:rPr lang="en-US" altLang="en-US" sz="1700" dirty="0">
                <a:solidFill>
                  <a:srgbClr val="000000"/>
                </a:solidFill>
              </a:rPr>
              <a:t>, </a:t>
            </a:r>
            <a:r>
              <a:rPr lang="en-US" altLang="en-US" sz="1700" i="1" dirty="0">
                <a:solidFill>
                  <a:srgbClr val="000000"/>
                </a:solidFill>
              </a:rPr>
              <a:t>semester</a:t>
            </a:r>
            <a:r>
              <a:rPr lang="en-US" altLang="en-US" sz="1700" dirty="0">
                <a:solidFill>
                  <a:srgbClr val="000000"/>
                </a:solidFill>
              </a:rPr>
              <a:t>, </a:t>
            </a:r>
            <a:r>
              <a:rPr lang="en-US" altLang="en-US" sz="1700" i="1" dirty="0">
                <a:solidFill>
                  <a:srgbClr val="000000"/>
                </a:solidFill>
              </a:rPr>
              <a:t>year</a:t>
            </a:r>
            <a:r>
              <a:rPr lang="en-US" altLang="en-US" sz="1700" dirty="0">
                <a:solidFill>
                  <a:srgbClr val="000000"/>
                </a:solidFill>
              </a:rPr>
              <a:t>) </a:t>
            </a:r>
            <a:r>
              <a:rPr lang="en-US" altLang="en-US" sz="1700" b="1" dirty="0">
                <a:solidFill>
                  <a:srgbClr val="000000"/>
                </a:solidFill>
              </a:rPr>
              <a:t>in </a:t>
            </a:r>
            <a:br>
              <a:rPr lang="en-US" altLang="en-US" sz="1700" b="1" dirty="0">
                <a:solidFill>
                  <a:srgbClr val="000000"/>
                </a:solidFill>
              </a:rPr>
            </a:br>
            <a:r>
              <a:rPr lang="en-US" altLang="en-US" sz="1700" b="1" dirty="0">
                <a:solidFill>
                  <a:srgbClr val="000000"/>
                </a:solidFill>
              </a:rPr>
              <a:t>                                </a:t>
            </a:r>
            <a:r>
              <a:rPr lang="en-US" altLang="en-US" sz="1700" dirty="0">
                <a:solidFill>
                  <a:srgbClr val="000000"/>
                </a:solidFill>
              </a:rPr>
              <a:t>(</a:t>
            </a:r>
            <a:r>
              <a:rPr lang="en-US" altLang="en-US" sz="1700" b="1" dirty="0">
                <a:solidFill>
                  <a:srgbClr val="000000"/>
                </a:solidFill>
              </a:rPr>
              <a:t>select </a:t>
            </a:r>
            <a:r>
              <a:rPr lang="en-US" altLang="en-US" sz="1700" i="1" dirty="0" err="1">
                <a:solidFill>
                  <a:srgbClr val="000000"/>
                </a:solidFill>
              </a:rPr>
              <a:t>course_id</a:t>
            </a:r>
            <a:r>
              <a:rPr lang="en-US" altLang="en-US" sz="1700" dirty="0">
                <a:solidFill>
                  <a:srgbClr val="000000"/>
                </a:solidFill>
              </a:rPr>
              <a:t>, </a:t>
            </a:r>
            <a:r>
              <a:rPr lang="en-US" altLang="en-US" sz="1700" i="1" dirty="0" err="1">
                <a:solidFill>
                  <a:srgbClr val="000000"/>
                </a:solidFill>
              </a:rPr>
              <a:t>sec_id</a:t>
            </a:r>
            <a:r>
              <a:rPr lang="en-US" altLang="en-US" sz="1700" dirty="0">
                <a:solidFill>
                  <a:srgbClr val="000000"/>
                </a:solidFill>
              </a:rPr>
              <a:t>, </a:t>
            </a:r>
            <a:r>
              <a:rPr lang="en-US" altLang="en-US" sz="1700" i="1" dirty="0">
                <a:solidFill>
                  <a:srgbClr val="000000"/>
                </a:solidFill>
              </a:rPr>
              <a:t>semester</a:t>
            </a:r>
            <a:r>
              <a:rPr lang="en-US" altLang="en-US" sz="1700" dirty="0">
                <a:solidFill>
                  <a:srgbClr val="000000"/>
                </a:solidFill>
              </a:rPr>
              <a:t>, </a:t>
            </a:r>
            <a:r>
              <a:rPr lang="en-US" altLang="en-US" sz="1700" i="1" dirty="0">
                <a:solidFill>
                  <a:srgbClr val="000000"/>
                </a:solidFill>
              </a:rPr>
              <a:t>year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700" b="1" dirty="0">
                <a:solidFill>
                  <a:srgbClr val="000000"/>
                </a:solidFill>
              </a:rPr>
              <a:t>                                 from </a:t>
            </a:r>
            <a:r>
              <a:rPr lang="en-US" altLang="en-US" sz="1700" i="1" dirty="0">
                <a:solidFill>
                  <a:srgbClr val="000000"/>
                </a:solidFill>
              </a:rPr>
              <a:t>teaches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700" b="1" dirty="0">
                <a:solidFill>
                  <a:srgbClr val="000000"/>
                </a:solidFill>
              </a:rPr>
              <a:t>                                 where </a:t>
            </a:r>
            <a:r>
              <a:rPr lang="en-US" altLang="en-US" sz="1700" i="1" dirty="0">
                <a:solidFill>
                  <a:srgbClr val="000000"/>
                </a:solidFill>
              </a:rPr>
              <a:t>teaches</a:t>
            </a:r>
            <a:r>
              <a:rPr lang="en-US" altLang="en-US" sz="1700" dirty="0">
                <a:solidFill>
                  <a:srgbClr val="000000"/>
                </a:solidFill>
              </a:rPr>
              <a:t>.</a:t>
            </a:r>
            <a:r>
              <a:rPr lang="en-US" altLang="en-US" sz="1700" i="1" dirty="0">
                <a:solidFill>
                  <a:srgbClr val="000000"/>
                </a:solidFill>
              </a:rPr>
              <a:t>ID</a:t>
            </a:r>
            <a:r>
              <a:rPr lang="en-US" altLang="en-US" sz="1700" dirty="0">
                <a:solidFill>
                  <a:srgbClr val="000000"/>
                </a:solidFill>
              </a:rPr>
              <a:t>= 10101);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en-US" sz="1600" dirty="0">
              <a:solidFill>
                <a:srgbClr val="000000"/>
              </a:solidFill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en-US" sz="1600" dirty="0">
              <a:solidFill>
                <a:srgbClr val="000000"/>
              </a:solidFill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en-US" sz="16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18159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4105F3A-51C4-6647-9D86-7EE5EC80BF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3794" name="Rectangle 7">
            <a:extLst>
              <a:ext uri="{FF2B5EF4-FFF2-40B4-BE49-F238E27FC236}">
                <a16:creationId xmlns:a16="http://schemas.microsoft.com/office/drawing/2014/main" id="{2D8A47D8-DB33-E34B-A433-FC79FD290E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"/>
            <a:ext cx="907838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Today’s Lecture – What You Need for HW 1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C9306B-77CF-0642-A169-30EED6284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33797" name="Picture 10">
            <a:extLst>
              <a:ext uri="{FF2B5EF4-FFF2-40B4-BE49-F238E27FC236}">
                <a16:creationId xmlns:a16="http://schemas.microsoft.com/office/drawing/2014/main" id="{394CC7E9-BC31-9C40-9A4D-8B84424E0D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8" name="TextBox 11">
            <a:extLst>
              <a:ext uri="{FF2B5EF4-FFF2-40B4-BE49-F238E27FC236}">
                <a16:creationId xmlns:a16="http://schemas.microsoft.com/office/drawing/2014/main" id="{55FB4359-791D-5B40-928C-C62BDB0296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ts val="3200"/>
              </a:lnSpc>
              <a:spcBef>
                <a:spcPct val="0"/>
              </a:spcBef>
              <a:buNone/>
              <a:defRPr/>
            </a:pPr>
            <a:fld id="{06B2ECF5-3358-634A-8C5D-6E0FBC4218E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>
                <a:lnSpc>
                  <a:spcPts val="3200"/>
                </a:lnSpc>
                <a:spcBef>
                  <a:spcPct val="0"/>
                </a:spcBef>
                <a:buNone/>
                <a:defRPr/>
              </a:pPr>
              <a:t>2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lang="en-US" altLang="en-US" sz="1600" i="1" dirty="0">
                <a:solidFill>
                  <a:schemeClr val="bg1"/>
                </a:solidFill>
              </a:rPr>
              <a:t>W4111_02_S20:  Introduction to Databases -- Lecture  3,4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9B89218-269F-3F4B-8E96-80F55DC444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799" y="744618"/>
            <a:ext cx="11778953" cy="5516482"/>
          </a:xfrm>
        </p:spPr>
        <p:txBody>
          <a:bodyPr>
            <a:noAutofit/>
          </a:bodyPr>
          <a:lstStyle/>
          <a:p>
            <a:r>
              <a:rPr lang="en-US" dirty="0"/>
              <a:t>Programming and No-Programming HW/Projects Direction</a:t>
            </a:r>
          </a:p>
          <a:p>
            <a:r>
              <a:rPr lang="en-US" dirty="0"/>
              <a:t>Entity-Relationship Modeling: </a:t>
            </a:r>
          </a:p>
          <a:p>
            <a:pPr lvl="1"/>
            <a:r>
              <a:rPr lang="en-US" dirty="0"/>
              <a:t>Subset of Chapter 6 from recommended textbook.</a:t>
            </a:r>
          </a:p>
          <a:p>
            <a:pPr lvl="1"/>
            <a:r>
              <a:rPr lang="en-US" dirty="0"/>
              <a:t>Slides should be enough and there is a lot of online material.</a:t>
            </a:r>
          </a:p>
          <a:p>
            <a:r>
              <a:rPr lang="en-US" dirty="0"/>
              <a:t>Crow’s Foot Notation:</a:t>
            </a:r>
          </a:p>
          <a:p>
            <a:pPr lvl="1"/>
            <a:r>
              <a:rPr lang="en-US" dirty="0"/>
              <a:t>Simpler and more compact.</a:t>
            </a:r>
          </a:p>
          <a:p>
            <a:pPr lvl="1"/>
            <a:r>
              <a:rPr lang="en-US" dirty="0"/>
              <a:t>Very similar to what MySQL uses.</a:t>
            </a:r>
          </a:p>
          <a:p>
            <a:pPr lvl="1"/>
            <a:r>
              <a:rPr lang="en-US" dirty="0"/>
              <a:t>Demo of MySQL tools.</a:t>
            </a:r>
          </a:p>
          <a:p>
            <a:r>
              <a:rPr lang="en-US" dirty="0"/>
              <a:t>Introduction to Some Patterns in SQL DDL</a:t>
            </a:r>
          </a:p>
          <a:p>
            <a:r>
              <a:rPr lang="en-US" dirty="0"/>
              <a:t>Some Details on SQL DML SELECT.</a:t>
            </a:r>
          </a:p>
          <a:p>
            <a:r>
              <a:rPr lang="en-US" dirty="0"/>
              <a:t>Interwoven with Some Demos.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44181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754" name="Rectangle 2"/>
          <p:cNvSpPr>
            <a:spLocks noGrp="1" noChangeArrowheads="1"/>
          </p:cNvSpPr>
          <p:nvPr>
            <p:ph type="title"/>
          </p:nvPr>
        </p:nvSpPr>
        <p:spPr>
          <a:xfrm>
            <a:off x="2292350" y="2470150"/>
            <a:ext cx="8077200" cy="609600"/>
          </a:xfrm>
        </p:spPr>
        <p:txBody>
          <a:bodyPr/>
          <a:lstStyle/>
          <a:p>
            <a:r>
              <a:rPr lang="en-US" altLang="en-US" dirty="0"/>
              <a:t>Set Comparison</a:t>
            </a:r>
          </a:p>
        </p:txBody>
      </p:sp>
    </p:spTree>
    <p:extLst>
      <p:ext uri="{BB962C8B-B14F-4D97-AF65-F5344CB8AC3E}">
        <p14:creationId xmlns:p14="http://schemas.microsoft.com/office/powerpoint/2010/main" val="14384761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394" name="Rectangle 2"/>
          <p:cNvSpPr>
            <a:spLocks noGrp="1" noChangeArrowheads="1"/>
          </p:cNvSpPr>
          <p:nvPr>
            <p:ph type="title"/>
          </p:nvPr>
        </p:nvSpPr>
        <p:spPr>
          <a:xfrm>
            <a:off x="2076450" y="142875"/>
            <a:ext cx="8077200" cy="609600"/>
          </a:xfrm>
        </p:spPr>
        <p:txBody>
          <a:bodyPr/>
          <a:lstStyle/>
          <a:p>
            <a:r>
              <a:rPr lang="en-US" altLang="en-US" dirty="0"/>
              <a:t>Set Comparison – </a:t>
            </a:r>
            <a:r>
              <a:rPr lang="ja-JP" altLang="en-US" dirty="0"/>
              <a:t>“</a:t>
            </a:r>
            <a:r>
              <a:rPr lang="en-US" altLang="ja-JP" dirty="0"/>
              <a:t>some</a:t>
            </a:r>
            <a:r>
              <a:rPr lang="ja-JP" altLang="en-US" dirty="0"/>
              <a:t>”</a:t>
            </a:r>
            <a:r>
              <a:rPr lang="en-US" altLang="ja-JP" dirty="0"/>
              <a:t> Clause</a:t>
            </a:r>
            <a:endParaRPr lang="en-US" altLang="en-US" dirty="0"/>
          </a:p>
        </p:txBody>
      </p:sp>
      <p:sp>
        <p:nvSpPr>
          <p:cNvPr id="5120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7480" y="1106487"/>
            <a:ext cx="7384238" cy="4202492"/>
          </a:xfrm>
        </p:spPr>
        <p:txBody>
          <a:bodyPr/>
          <a:lstStyle/>
          <a:p>
            <a:pPr defTabSz="915988">
              <a:tabLst>
                <a:tab pos="1830388" algn="l"/>
              </a:tabLst>
            </a:pPr>
            <a:r>
              <a:rPr lang="en-US" altLang="en-US" dirty="0"/>
              <a:t>Find names of instructors with salary greater than that of some (at least one) instructor in the Biology department.</a:t>
            </a:r>
          </a:p>
          <a:p>
            <a:pPr defTabSz="915988">
              <a:tabLst>
                <a:tab pos="1830388" algn="l"/>
              </a:tabLst>
            </a:pPr>
            <a:endParaRPr lang="en-US" altLang="en-US" dirty="0"/>
          </a:p>
          <a:p>
            <a:pPr defTabSz="915988">
              <a:tabLst>
                <a:tab pos="1830388" algn="l"/>
              </a:tabLst>
            </a:pPr>
            <a:endParaRPr lang="en-US" altLang="en-US" dirty="0"/>
          </a:p>
          <a:p>
            <a:pPr defTabSz="915988">
              <a:tabLst>
                <a:tab pos="1830388" algn="l"/>
              </a:tabLst>
            </a:pPr>
            <a:endParaRPr lang="en-US" altLang="en-US" dirty="0"/>
          </a:p>
          <a:p>
            <a:pPr defTabSz="915988">
              <a:tabLst>
                <a:tab pos="1830388" algn="l"/>
              </a:tabLst>
            </a:pPr>
            <a:r>
              <a:rPr lang="en-US" altLang="en-US" dirty="0"/>
              <a:t>Same query using &gt; </a:t>
            </a:r>
            <a:r>
              <a:rPr lang="en-US" altLang="en-US" b="1" dirty="0"/>
              <a:t>some</a:t>
            </a:r>
            <a:r>
              <a:rPr lang="en-US" altLang="en-US" dirty="0"/>
              <a:t> clause</a:t>
            </a:r>
          </a:p>
        </p:txBody>
      </p:sp>
      <p:sp>
        <p:nvSpPr>
          <p:cNvPr id="51204" name="Text Box 5"/>
          <p:cNvSpPr txBox="1">
            <a:spLocks noChangeArrowheads="1"/>
          </p:cNvSpPr>
          <p:nvPr/>
        </p:nvSpPr>
        <p:spPr bwMode="auto">
          <a:xfrm>
            <a:off x="3481388" y="3285892"/>
            <a:ext cx="5657850" cy="131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>
                <a:solidFill>
                  <a:srgbClr val="000000"/>
                </a:solidFill>
              </a:rPr>
              <a:t>select </a:t>
            </a:r>
            <a:r>
              <a:rPr lang="en-US" altLang="en-US" sz="1600" i="1" dirty="0">
                <a:solidFill>
                  <a:srgbClr val="000000"/>
                </a:solidFill>
              </a:rPr>
              <a:t>name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>
                <a:solidFill>
                  <a:srgbClr val="000000"/>
                </a:solidFill>
              </a:rPr>
              <a:t>from </a:t>
            </a:r>
            <a:r>
              <a:rPr lang="en-US" altLang="en-US" sz="1600" i="1" dirty="0">
                <a:solidFill>
                  <a:srgbClr val="000000"/>
                </a:solidFill>
              </a:rPr>
              <a:t>instructor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>
                <a:solidFill>
                  <a:srgbClr val="000000"/>
                </a:solidFill>
              </a:rPr>
              <a:t>where </a:t>
            </a:r>
            <a:r>
              <a:rPr lang="en-US" altLang="en-US" sz="1600" i="1" dirty="0">
                <a:solidFill>
                  <a:srgbClr val="000000"/>
                </a:solidFill>
              </a:rPr>
              <a:t>salary </a:t>
            </a:r>
            <a:r>
              <a:rPr lang="en-US" altLang="en-US" sz="1600" dirty="0">
                <a:solidFill>
                  <a:srgbClr val="000000"/>
                </a:solidFill>
              </a:rPr>
              <a:t>&gt; </a:t>
            </a:r>
            <a:r>
              <a:rPr lang="en-US" altLang="en-US" sz="1600" b="1" dirty="0">
                <a:solidFill>
                  <a:srgbClr val="000000"/>
                </a:solidFill>
              </a:rPr>
              <a:t>some </a:t>
            </a:r>
            <a:r>
              <a:rPr lang="en-US" altLang="en-US" sz="1600" dirty="0">
                <a:solidFill>
                  <a:srgbClr val="000000"/>
                </a:solidFill>
              </a:rPr>
              <a:t>(</a:t>
            </a:r>
            <a:r>
              <a:rPr lang="en-US" altLang="en-US" sz="1600" b="1" dirty="0">
                <a:solidFill>
                  <a:srgbClr val="000000"/>
                </a:solidFill>
              </a:rPr>
              <a:t>select </a:t>
            </a:r>
            <a:r>
              <a:rPr lang="en-US" altLang="en-US" sz="1600" i="1" dirty="0">
                <a:solidFill>
                  <a:srgbClr val="000000"/>
                </a:solidFill>
              </a:rPr>
              <a:t>salary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>
                <a:solidFill>
                  <a:srgbClr val="000000"/>
                </a:solidFill>
              </a:rPr>
              <a:t>                                     from </a:t>
            </a:r>
            <a:r>
              <a:rPr lang="en-US" altLang="en-US" sz="1600" i="1" dirty="0">
                <a:solidFill>
                  <a:srgbClr val="000000"/>
                </a:solidFill>
              </a:rPr>
              <a:t>instructor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>
                <a:solidFill>
                  <a:srgbClr val="000000"/>
                </a:solidFill>
              </a:rPr>
              <a:t>                                     where </a:t>
            </a:r>
            <a:r>
              <a:rPr lang="en-US" altLang="en-US" sz="1600" i="1" dirty="0">
                <a:solidFill>
                  <a:srgbClr val="000000"/>
                </a:solidFill>
              </a:rPr>
              <a:t>dept name </a:t>
            </a:r>
            <a:r>
              <a:rPr lang="en-US" altLang="en-US" sz="1600" dirty="0">
                <a:solidFill>
                  <a:srgbClr val="000000"/>
                </a:solidFill>
              </a:rPr>
              <a:t>= 'Biology');</a:t>
            </a:r>
          </a:p>
        </p:txBody>
      </p:sp>
      <p:sp>
        <p:nvSpPr>
          <p:cNvPr id="51205" name="Text Box 6"/>
          <p:cNvSpPr txBox="1">
            <a:spLocks noChangeArrowheads="1"/>
          </p:cNvSpPr>
          <p:nvPr/>
        </p:nvSpPr>
        <p:spPr bwMode="auto">
          <a:xfrm>
            <a:off x="3476626" y="1806466"/>
            <a:ext cx="5275263" cy="82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>
                <a:solidFill>
                  <a:srgbClr val="000000"/>
                </a:solidFill>
              </a:rPr>
              <a:t>select distinct </a:t>
            </a:r>
            <a:r>
              <a:rPr lang="en-US" altLang="en-US" sz="1600" i="1" dirty="0">
                <a:solidFill>
                  <a:srgbClr val="000000"/>
                </a:solidFill>
              </a:rPr>
              <a:t>T</a:t>
            </a:r>
            <a:r>
              <a:rPr lang="en-US" altLang="en-US" sz="1600" dirty="0">
                <a:solidFill>
                  <a:srgbClr val="000000"/>
                </a:solidFill>
              </a:rPr>
              <a:t>.</a:t>
            </a:r>
            <a:r>
              <a:rPr lang="en-US" altLang="en-US" sz="1600" i="1" dirty="0">
                <a:solidFill>
                  <a:srgbClr val="000000"/>
                </a:solidFill>
              </a:rPr>
              <a:t>name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>
                <a:solidFill>
                  <a:srgbClr val="000000"/>
                </a:solidFill>
              </a:rPr>
              <a:t>from </a:t>
            </a:r>
            <a:r>
              <a:rPr lang="en-US" altLang="en-US" sz="1600" i="1" dirty="0">
                <a:solidFill>
                  <a:srgbClr val="000000"/>
                </a:solidFill>
              </a:rPr>
              <a:t>instructor </a:t>
            </a:r>
            <a:r>
              <a:rPr lang="en-US" altLang="en-US" sz="1600" b="1" dirty="0">
                <a:solidFill>
                  <a:srgbClr val="000000"/>
                </a:solidFill>
              </a:rPr>
              <a:t>as </a:t>
            </a:r>
            <a:r>
              <a:rPr lang="en-US" altLang="en-US" sz="1600" i="1" dirty="0">
                <a:solidFill>
                  <a:srgbClr val="000000"/>
                </a:solidFill>
              </a:rPr>
              <a:t>T</a:t>
            </a:r>
            <a:r>
              <a:rPr lang="en-US" altLang="en-US" sz="1600" dirty="0">
                <a:solidFill>
                  <a:srgbClr val="000000"/>
                </a:solidFill>
              </a:rPr>
              <a:t>, </a:t>
            </a:r>
            <a:r>
              <a:rPr lang="en-US" altLang="en-US" sz="1600" i="1" dirty="0">
                <a:solidFill>
                  <a:srgbClr val="000000"/>
                </a:solidFill>
              </a:rPr>
              <a:t>instructor </a:t>
            </a:r>
            <a:r>
              <a:rPr lang="en-US" altLang="en-US" sz="1600" b="1" dirty="0">
                <a:solidFill>
                  <a:srgbClr val="000000"/>
                </a:solidFill>
              </a:rPr>
              <a:t>as </a:t>
            </a:r>
            <a:r>
              <a:rPr lang="en-US" altLang="en-US" sz="1600" i="1" dirty="0">
                <a:solidFill>
                  <a:srgbClr val="000000"/>
                </a:solidFill>
              </a:rPr>
              <a:t>S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>
                <a:solidFill>
                  <a:srgbClr val="000000"/>
                </a:solidFill>
              </a:rPr>
              <a:t>where </a:t>
            </a:r>
            <a:r>
              <a:rPr lang="en-US" altLang="en-US" sz="1600" i="1" dirty="0" err="1">
                <a:solidFill>
                  <a:srgbClr val="000000"/>
                </a:solidFill>
              </a:rPr>
              <a:t>T.salary</a:t>
            </a:r>
            <a:r>
              <a:rPr lang="en-US" altLang="en-US" sz="1600" i="1" dirty="0">
                <a:solidFill>
                  <a:srgbClr val="000000"/>
                </a:solidFill>
              </a:rPr>
              <a:t> </a:t>
            </a:r>
            <a:r>
              <a:rPr lang="en-US" altLang="en-US" sz="1600" dirty="0">
                <a:solidFill>
                  <a:srgbClr val="000000"/>
                </a:solidFill>
              </a:rPr>
              <a:t>&gt; </a:t>
            </a:r>
            <a:r>
              <a:rPr lang="en-US" altLang="en-US" sz="1600" i="1" dirty="0" err="1">
                <a:solidFill>
                  <a:srgbClr val="000000"/>
                </a:solidFill>
              </a:rPr>
              <a:t>S.salary</a:t>
            </a:r>
            <a:r>
              <a:rPr lang="en-US" altLang="en-US" sz="1600" i="1" dirty="0">
                <a:solidFill>
                  <a:srgbClr val="000000"/>
                </a:solidFill>
              </a:rPr>
              <a:t> </a:t>
            </a:r>
            <a:r>
              <a:rPr lang="en-US" altLang="en-US" sz="1600" b="1" dirty="0">
                <a:solidFill>
                  <a:srgbClr val="000000"/>
                </a:solidFill>
              </a:rPr>
              <a:t>and </a:t>
            </a:r>
            <a:r>
              <a:rPr lang="en-US" altLang="en-US" sz="1600" i="1" dirty="0" err="1">
                <a:solidFill>
                  <a:srgbClr val="000000"/>
                </a:solidFill>
              </a:rPr>
              <a:t>S.dept</a:t>
            </a:r>
            <a:r>
              <a:rPr lang="en-US" altLang="en-US" sz="1600" i="1" dirty="0">
                <a:solidFill>
                  <a:srgbClr val="000000"/>
                </a:solidFill>
              </a:rPr>
              <a:t> name </a:t>
            </a:r>
            <a:r>
              <a:rPr lang="en-US" altLang="en-US" sz="1600" dirty="0">
                <a:solidFill>
                  <a:srgbClr val="000000"/>
                </a:solidFill>
              </a:rPr>
              <a:t>= 'Biology';</a:t>
            </a:r>
          </a:p>
        </p:txBody>
      </p:sp>
    </p:spTree>
    <p:extLst>
      <p:ext uri="{BB962C8B-B14F-4D97-AF65-F5344CB8AC3E}">
        <p14:creationId xmlns:p14="http://schemas.microsoft.com/office/powerpoint/2010/main" val="12136070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ChangeArrowheads="1"/>
          </p:cNvSpPr>
          <p:nvPr>
            <p:ph type="title"/>
          </p:nvPr>
        </p:nvSpPr>
        <p:spPr>
          <a:xfrm>
            <a:off x="2147888" y="146388"/>
            <a:ext cx="8077200" cy="609600"/>
          </a:xfrm>
        </p:spPr>
        <p:txBody>
          <a:bodyPr/>
          <a:lstStyle/>
          <a:p>
            <a:r>
              <a:rPr lang="en-US" altLang="en-US" dirty="0"/>
              <a:t>Definition of  </a:t>
            </a:r>
            <a:r>
              <a:rPr lang="ja-JP" altLang="en-US" dirty="0"/>
              <a:t>“</a:t>
            </a:r>
            <a:r>
              <a:rPr lang="en-US" altLang="ja-JP" dirty="0"/>
              <a:t>some</a:t>
            </a:r>
            <a:r>
              <a:rPr lang="ja-JP" altLang="en-US" dirty="0"/>
              <a:t>”</a:t>
            </a:r>
            <a:r>
              <a:rPr lang="en-US" altLang="ja-JP" dirty="0"/>
              <a:t> Clause</a:t>
            </a:r>
            <a:endParaRPr lang="en-US" altLang="en-US" dirty="0"/>
          </a:p>
        </p:txBody>
      </p:sp>
      <p:sp>
        <p:nvSpPr>
          <p:cNvPr id="5222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1532" y="1106489"/>
            <a:ext cx="6800849" cy="714375"/>
          </a:xfrm>
        </p:spPr>
        <p:txBody>
          <a:bodyPr/>
          <a:lstStyle/>
          <a:p>
            <a:r>
              <a:rPr lang="en-US" altLang="en-US" dirty="0"/>
              <a:t>F &lt;comp&gt; </a:t>
            </a:r>
            <a:r>
              <a:rPr lang="en-US" altLang="en-US" b="1" dirty="0"/>
              <a:t>some </a:t>
            </a:r>
            <a:r>
              <a:rPr lang="en-US" altLang="en-US" i="1" dirty="0"/>
              <a:t>r </a:t>
            </a:r>
            <a:r>
              <a:rPr lang="en-US" altLang="en-US" dirty="0">
                <a:sym typeface="Symbol" panose="05050102010706020507" pitchFamily="18" charset="2"/>
              </a:rPr>
              <a:t></a:t>
            </a:r>
            <a:r>
              <a:rPr lang="en-US" altLang="en-US" i="1" dirty="0">
                <a:sym typeface="Symbol" panose="05050102010706020507" pitchFamily="18" charset="2"/>
              </a:rPr>
              <a:t>t </a:t>
            </a:r>
            <a:r>
              <a:rPr lang="en-US" altLang="en-US" dirty="0">
                <a:sym typeface="Symbol" panose="05050102010706020507" pitchFamily="18" charset="2"/>
              </a:rPr>
              <a:t></a:t>
            </a:r>
            <a:r>
              <a:rPr lang="en-US" altLang="en-US" i="1" dirty="0">
                <a:sym typeface="Symbol" panose="05050102010706020507" pitchFamily="18" charset="2"/>
              </a:rPr>
              <a:t>r </a:t>
            </a:r>
            <a:r>
              <a:rPr lang="en-US" altLang="en-US" dirty="0">
                <a:sym typeface="Symbol" panose="05050102010706020507" pitchFamily="18" charset="2"/>
              </a:rPr>
              <a:t>such that (F &lt;comp&gt; </a:t>
            </a:r>
            <a:r>
              <a:rPr lang="en-US" altLang="en-US" i="1" dirty="0">
                <a:sym typeface="Symbol" panose="05050102010706020507" pitchFamily="18" charset="2"/>
              </a:rPr>
              <a:t>t </a:t>
            </a:r>
            <a:r>
              <a:rPr lang="en-US" altLang="en-US" dirty="0">
                <a:sym typeface="Symbol" panose="05050102010706020507" pitchFamily="18" charset="2"/>
              </a:rPr>
              <a:t>)</a:t>
            </a:r>
            <a:br>
              <a:rPr lang="en-US" altLang="en-US" i="1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>Where &lt;comp&gt; can be:      </a:t>
            </a:r>
            <a:endParaRPr lang="en-US" altLang="en-US" dirty="0"/>
          </a:p>
        </p:txBody>
      </p:sp>
      <p:grpSp>
        <p:nvGrpSpPr>
          <p:cNvPr id="2" name="Group 1"/>
          <p:cNvGrpSpPr>
            <a:grpSpLocks/>
          </p:cNvGrpSpPr>
          <p:nvPr/>
        </p:nvGrpSpPr>
        <p:grpSpPr bwMode="auto">
          <a:xfrm>
            <a:off x="3036889" y="1952626"/>
            <a:ext cx="7805737" cy="4233863"/>
            <a:chOff x="809625" y="1952625"/>
            <a:chExt cx="7805738" cy="4233863"/>
          </a:xfrm>
        </p:grpSpPr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2105025" y="1952625"/>
              <a:ext cx="457200" cy="1066800"/>
              <a:chOff x="2448" y="1296"/>
              <a:chExt cx="288" cy="960"/>
            </a:xfrm>
          </p:grpSpPr>
          <p:sp>
            <p:nvSpPr>
              <p:cNvPr id="52246" name="Rectangle 5"/>
              <p:cNvSpPr>
                <a:spLocks noChangeArrowheads="1"/>
              </p:cNvSpPr>
              <p:nvPr/>
            </p:nvSpPr>
            <p:spPr bwMode="auto">
              <a:xfrm>
                <a:off x="2448" y="1296"/>
                <a:ext cx="288" cy="33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0</a:t>
                </a:r>
              </a:p>
            </p:txBody>
          </p:sp>
          <p:sp>
            <p:nvSpPr>
              <p:cNvPr id="52247" name="Rectangle 6"/>
              <p:cNvSpPr>
                <a:spLocks noChangeArrowheads="1"/>
              </p:cNvSpPr>
              <p:nvPr/>
            </p:nvSpPr>
            <p:spPr bwMode="auto">
              <a:xfrm>
                <a:off x="2448" y="1584"/>
                <a:ext cx="288" cy="33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5</a:t>
                </a:r>
              </a:p>
            </p:txBody>
          </p:sp>
          <p:sp>
            <p:nvSpPr>
              <p:cNvPr id="52248" name="Rectangle 7"/>
              <p:cNvSpPr>
                <a:spLocks noChangeArrowheads="1"/>
              </p:cNvSpPr>
              <p:nvPr/>
            </p:nvSpPr>
            <p:spPr bwMode="auto">
              <a:xfrm>
                <a:off x="2448" y="1920"/>
                <a:ext cx="288" cy="33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6</a:t>
                </a:r>
              </a:p>
            </p:txBody>
          </p:sp>
        </p:grpSp>
        <p:sp>
          <p:nvSpPr>
            <p:cNvPr id="52229" name="Text Box 8"/>
            <p:cNvSpPr txBox="1">
              <a:spLocks noChangeArrowheads="1"/>
            </p:cNvSpPr>
            <p:nvPr/>
          </p:nvSpPr>
          <p:spPr bwMode="auto">
            <a:xfrm>
              <a:off x="830263" y="2257425"/>
              <a:ext cx="1350962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en-US" sz="1800">
                  <a:solidFill>
                    <a:srgbClr val="000000"/>
                  </a:solidFill>
                </a:rPr>
                <a:t>(5 &lt; </a:t>
              </a:r>
              <a:r>
                <a:rPr lang="en-US" altLang="en-US" sz="1800" b="1">
                  <a:solidFill>
                    <a:srgbClr val="000000"/>
                  </a:solidFill>
                </a:rPr>
                <a:t>some</a:t>
              </a:r>
              <a:endParaRPr lang="en-US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52230" name="Text Box 9"/>
            <p:cNvSpPr txBox="1">
              <a:spLocks noChangeArrowheads="1"/>
            </p:cNvSpPr>
            <p:nvPr/>
          </p:nvSpPr>
          <p:spPr bwMode="auto">
            <a:xfrm>
              <a:off x="2638425" y="2257425"/>
              <a:ext cx="91440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en-US" sz="1800">
                  <a:solidFill>
                    <a:srgbClr val="000000"/>
                  </a:solidFill>
                </a:rPr>
                <a:t>) = true</a:t>
              </a:r>
            </a:p>
          </p:txBody>
        </p:sp>
        <p:sp>
          <p:nvSpPr>
            <p:cNvPr id="52231" name="Rectangle 10"/>
            <p:cNvSpPr>
              <a:spLocks noChangeArrowheads="1"/>
            </p:cNvSpPr>
            <p:nvPr/>
          </p:nvSpPr>
          <p:spPr bwMode="auto">
            <a:xfrm>
              <a:off x="2105025" y="3118035"/>
              <a:ext cx="457200" cy="3810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>
                  <a:solidFill>
                    <a:srgbClr val="000000"/>
                  </a:solidFill>
                  <a:latin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52232" name="Rectangle 11"/>
            <p:cNvSpPr>
              <a:spLocks noChangeArrowheads="1"/>
            </p:cNvSpPr>
            <p:nvPr/>
          </p:nvSpPr>
          <p:spPr bwMode="auto">
            <a:xfrm>
              <a:off x="2105025" y="3476625"/>
              <a:ext cx="457200" cy="29686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>
                  <a:solidFill>
                    <a:srgbClr val="000000"/>
                  </a:solidFill>
                  <a:latin typeface="Times New Roman" panose="02020603050405020304" pitchFamily="18" charset="0"/>
                </a:rPr>
                <a:t>5</a:t>
              </a:r>
            </a:p>
          </p:txBody>
        </p:sp>
        <p:sp>
          <p:nvSpPr>
            <p:cNvPr id="52233" name="Rectangle 12"/>
            <p:cNvSpPr>
              <a:spLocks noChangeArrowheads="1"/>
            </p:cNvSpPr>
            <p:nvPr/>
          </p:nvSpPr>
          <p:spPr bwMode="auto">
            <a:xfrm>
              <a:off x="2105025" y="3930650"/>
              <a:ext cx="457200" cy="30797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>
                  <a:solidFill>
                    <a:srgbClr val="000000"/>
                  </a:solidFill>
                  <a:latin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52234" name="Text Box 13"/>
            <p:cNvSpPr txBox="1">
              <a:spLocks noChangeArrowheads="1"/>
            </p:cNvSpPr>
            <p:nvPr/>
          </p:nvSpPr>
          <p:spPr bwMode="auto">
            <a:xfrm>
              <a:off x="2638425" y="3416300"/>
              <a:ext cx="121920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en-US" sz="1800">
                  <a:solidFill>
                    <a:srgbClr val="000000"/>
                  </a:solidFill>
                </a:rPr>
                <a:t>) = false</a:t>
              </a:r>
            </a:p>
          </p:txBody>
        </p:sp>
        <p:sp>
          <p:nvSpPr>
            <p:cNvPr id="52235" name="Rectangle 14"/>
            <p:cNvSpPr>
              <a:spLocks noChangeArrowheads="1"/>
            </p:cNvSpPr>
            <p:nvPr/>
          </p:nvSpPr>
          <p:spPr bwMode="auto">
            <a:xfrm>
              <a:off x="2105025" y="4235450"/>
              <a:ext cx="457200" cy="30797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>
                  <a:solidFill>
                    <a:srgbClr val="000000"/>
                  </a:solidFill>
                  <a:latin typeface="Times New Roman" panose="02020603050405020304" pitchFamily="18" charset="0"/>
                </a:rPr>
                <a:t>5</a:t>
              </a:r>
            </a:p>
          </p:txBody>
        </p:sp>
        <p:sp>
          <p:nvSpPr>
            <p:cNvPr id="52236" name="Rectangle 15"/>
            <p:cNvSpPr>
              <a:spLocks noChangeArrowheads="1"/>
            </p:cNvSpPr>
            <p:nvPr/>
          </p:nvSpPr>
          <p:spPr bwMode="auto">
            <a:xfrm>
              <a:off x="2105025" y="4772025"/>
              <a:ext cx="457200" cy="30797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>
                  <a:solidFill>
                    <a:srgbClr val="000000"/>
                  </a:solidFill>
                  <a:latin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52237" name="Rectangle 16"/>
            <p:cNvSpPr>
              <a:spLocks noChangeArrowheads="1"/>
            </p:cNvSpPr>
            <p:nvPr/>
          </p:nvSpPr>
          <p:spPr bwMode="auto">
            <a:xfrm>
              <a:off x="2105025" y="5076825"/>
              <a:ext cx="457200" cy="30956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>
                  <a:solidFill>
                    <a:srgbClr val="000000"/>
                  </a:solidFill>
                  <a:latin typeface="Times New Roman" panose="02020603050405020304" pitchFamily="18" charset="0"/>
                </a:rPr>
                <a:t>5</a:t>
              </a:r>
            </a:p>
          </p:txBody>
        </p:sp>
        <p:sp>
          <p:nvSpPr>
            <p:cNvPr id="52238" name="Text Box 17"/>
            <p:cNvSpPr txBox="1">
              <a:spLocks noChangeArrowheads="1"/>
            </p:cNvSpPr>
            <p:nvPr/>
          </p:nvSpPr>
          <p:spPr bwMode="auto">
            <a:xfrm>
              <a:off x="809625" y="5000625"/>
              <a:ext cx="14478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en-US" sz="1800">
                  <a:solidFill>
                    <a:srgbClr val="000000"/>
                  </a:solidFill>
                </a:rPr>
                <a:t>(5 </a:t>
              </a:r>
              <a:r>
                <a:rPr lang="en-US" altLang="en-US">
                  <a:solidFill>
                    <a:srgbClr val="000000"/>
                  </a:solidFill>
                  <a:latin typeface="Times New Roman" panose="02020603050405020304" pitchFamily="18" charset="0"/>
                  <a:sym typeface="Symbol" panose="05050102010706020507" pitchFamily="18" charset="2"/>
                </a:rPr>
                <a:t></a:t>
              </a:r>
              <a:r>
                <a:rPr lang="en-US" altLang="en-US" sz="1800">
                  <a:solidFill>
                    <a:srgbClr val="000000"/>
                  </a:solidFill>
                </a:rPr>
                <a:t> </a:t>
              </a:r>
              <a:r>
                <a:rPr lang="en-US" altLang="en-US" sz="1800" b="1">
                  <a:solidFill>
                    <a:srgbClr val="000000"/>
                  </a:solidFill>
                </a:rPr>
                <a:t>some</a:t>
              </a:r>
            </a:p>
          </p:txBody>
        </p:sp>
        <p:sp>
          <p:nvSpPr>
            <p:cNvPr id="52239" name="Text Box 18"/>
            <p:cNvSpPr txBox="1">
              <a:spLocks noChangeArrowheads="1"/>
            </p:cNvSpPr>
            <p:nvPr/>
          </p:nvSpPr>
          <p:spPr bwMode="auto">
            <a:xfrm>
              <a:off x="2638425" y="5000625"/>
              <a:ext cx="25146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en-US" sz="1800">
                  <a:solidFill>
                    <a:srgbClr val="000000"/>
                  </a:solidFill>
                </a:rPr>
                <a:t>) = true (since 0 </a:t>
              </a:r>
              <a:r>
                <a:rPr lang="en-US" altLang="en-US">
                  <a:solidFill>
                    <a:srgbClr val="000000"/>
                  </a:solidFill>
                  <a:latin typeface="Times New Roman" panose="02020603050405020304" pitchFamily="18" charset="0"/>
                  <a:sym typeface="Symbol" panose="05050102010706020507" pitchFamily="18" charset="2"/>
                </a:rPr>
                <a:t> </a:t>
              </a:r>
              <a:r>
                <a:rPr lang="en-US" altLang="en-US" sz="1800">
                  <a:solidFill>
                    <a:srgbClr val="000000"/>
                  </a:solidFill>
                  <a:sym typeface="Symbol" panose="05050102010706020507" pitchFamily="18" charset="2"/>
                </a:rPr>
                <a:t>5)</a:t>
              </a:r>
              <a:endParaRPr lang="en-US" altLang="en-US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52240" name="Text Box 19"/>
            <p:cNvSpPr txBox="1">
              <a:spLocks noChangeArrowheads="1"/>
            </p:cNvSpPr>
            <p:nvPr/>
          </p:nvSpPr>
          <p:spPr bwMode="auto">
            <a:xfrm>
              <a:off x="3738563" y="2486025"/>
              <a:ext cx="487680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en-US" sz="1800">
                  <a:solidFill>
                    <a:srgbClr val="000000"/>
                  </a:solidFill>
                </a:rPr>
                <a:t>(read:  5 &lt; some tuple in the relation) </a:t>
              </a:r>
            </a:p>
          </p:txBody>
        </p:sp>
        <p:sp>
          <p:nvSpPr>
            <p:cNvPr id="52241" name="Text Box 20"/>
            <p:cNvSpPr txBox="1">
              <a:spLocks noChangeArrowheads="1"/>
            </p:cNvSpPr>
            <p:nvPr/>
          </p:nvSpPr>
          <p:spPr bwMode="auto">
            <a:xfrm>
              <a:off x="844550" y="3402013"/>
              <a:ext cx="1377950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en-US" sz="1800">
                  <a:solidFill>
                    <a:srgbClr val="000000"/>
                  </a:solidFill>
                </a:rPr>
                <a:t>(5 &lt; </a:t>
              </a:r>
              <a:r>
                <a:rPr lang="en-US" altLang="en-US" sz="1800" b="1">
                  <a:solidFill>
                    <a:srgbClr val="000000"/>
                  </a:solidFill>
                </a:rPr>
                <a:t>some</a:t>
              </a:r>
              <a:endParaRPr lang="en-US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52242" name="Text Box 21"/>
            <p:cNvSpPr txBox="1">
              <a:spLocks noChangeArrowheads="1"/>
            </p:cNvSpPr>
            <p:nvPr/>
          </p:nvSpPr>
          <p:spPr bwMode="auto">
            <a:xfrm>
              <a:off x="2638425" y="4159250"/>
              <a:ext cx="121920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en-US" sz="1800">
                  <a:solidFill>
                    <a:srgbClr val="000000"/>
                  </a:solidFill>
                </a:rPr>
                <a:t>) = true</a:t>
              </a:r>
            </a:p>
          </p:txBody>
        </p:sp>
        <p:sp>
          <p:nvSpPr>
            <p:cNvPr id="52243" name="Text Box 22"/>
            <p:cNvSpPr txBox="1">
              <a:spLocks noChangeArrowheads="1"/>
            </p:cNvSpPr>
            <p:nvPr/>
          </p:nvSpPr>
          <p:spPr bwMode="auto">
            <a:xfrm>
              <a:off x="885825" y="4162425"/>
              <a:ext cx="152400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en-US" sz="1800">
                  <a:solidFill>
                    <a:srgbClr val="000000"/>
                  </a:solidFill>
                </a:rPr>
                <a:t>(5 = </a:t>
              </a:r>
              <a:r>
                <a:rPr lang="en-US" altLang="en-US" sz="1800" b="1">
                  <a:solidFill>
                    <a:srgbClr val="000000"/>
                  </a:solidFill>
                </a:rPr>
                <a:t>some</a:t>
              </a:r>
              <a:endParaRPr lang="en-US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52244" name="Rectangle 23"/>
            <p:cNvSpPr>
              <a:spLocks noChangeArrowheads="1"/>
            </p:cNvSpPr>
            <p:nvPr/>
          </p:nvSpPr>
          <p:spPr bwMode="auto">
            <a:xfrm>
              <a:off x="823913" y="5472113"/>
              <a:ext cx="6800850" cy="714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488" tIns="44450" rIns="90488" bIns="44450"/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800">
                  <a:solidFill>
                    <a:srgbClr val="000000"/>
                  </a:solidFill>
                  <a:latin typeface="Arial" panose="020B0604020202020204" pitchFamily="34" charset="0"/>
                </a:rPr>
                <a:t>(= </a:t>
              </a:r>
              <a:r>
                <a:rPr lang="en-US" altLang="en-US" sz="1800" b="1">
                  <a:solidFill>
                    <a:srgbClr val="000000"/>
                  </a:solidFill>
                  <a:latin typeface="Arial" panose="020B0604020202020204" pitchFamily="34" charset="0"/>
                </a:rPr>
                <a:t>some</a:t>
              </a:r>
              <a:r>
                <a:rPr lang="en-US" altLang="en-US" sz="1800">
                  <a:solidFill>
                    <a:srgbClr val="000000"/>
                  </a:solidFill>
                  <a:latin typeface="Arial" panose="020B0604020202020204" pitchFamily="34" charset="0"/>
                </a:rPr>
                <a:t>) </a:t>
              </a:r>
              <a:r>
                <a:rPr lang="en-US" altLang="en-US" sz="1800">
                  <a:solidFill>
                    <a:srgbClr val="000000"/>
                  </a:solidFill>
                  <a:latin typeface="Arial" panose="020B0604020202020204" pitchFamily="34" charset="0"/>
                  <a:sym typeface="Symbol" panose="05050102010706020507" pitchFamily="18" charset="2"/>
                </a:rPr>
                <a:t> </a:t>
              </a:r>
              <a:r>
                <a:rPr lang="en-US" altLang="en-US" sz="1800" b="1">
                  <a:solidFill>
                    <a:srgbClr val="000000"/>
                  </a:solidFill>
                  <a:latin typeface="Arial" panose="020B0604020202020204" pitchFamily="34" charset="0"/>
                  <a:sym typeface="Symbol" panose="05050102010706020507" pitchFamily="18" charset="2"/>
                </a:rPr>
                <a:t>in</a:t>
              </a:r>
            </a:p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800">
                  <a:solidFill>
                    <a:srgbClr val="000000"/>
                  </a:solidFill>
                  <a:latin typeface="Arial" panose="020B0604020202020204" pitchFamily="34" charset="0"/>
                  <a:sym typeface="Symbol" panose="05050102010706020507" pitchFamily="18" charset="2"/>
                </a:rPr>
                <a:t>However, ( </a:t>
              </a:r>
              <a:r>
                <a:rPr lang="en-US" altLang="en-US" sz="1800" b="1">
                  <a:solidFill>
                    <a:srgbClr val="000000"/>
                  </a:solidFill>
                  <a:latin typeface="Arial" panose="020B0604020202020204" pitchFamily="34" charset="0"/>
                  <a:sym typeface="Symbol" panose="05050102010706020507" pitchFamily="18" charset="2"/>
                </a:rPr>
                <a:t>some</a:t>
              </a:r>
              <a:r>
                <a:rPr lang="en-US" altLang="en-US" sz="1800">
                  <a:solidFill>
                    <a:srgbClr val="000000"/>
                  </a:solidFill>
                  <a:latin typeface="Arial" panose="020B0604020202020204" pitchFamily="34" charset="0"/>
                  <a:sym typeface="Symbol" panose="05050102010706020507" pitchFamily="18" charset="2"/>
                </a:rPr>
                <a:t>)  </a:t>
              </a:r>
              <a:r>
                <a:rPr lang="en-US" altLang="en-US" sz="1800" b="1">
                  <a:solidFill>
                    <a:srgbClr val="000000"/>
                  </a:solidFill>
                  <a:latin typeface="Arial" panose="020B0604020202020204" pitchFamily="34" charset="0"/>
                  <a:sym typeface="Symbol" panose="05050102010706020507" pitchFamily="18" charset="2"/>
                </a:rPr>
                <a:t>not in</a:t>
              </a:r>
              <a:endParaRPr lang="en-US" altLang="en-US" sz="1800">
                <a:solidFill>
                  <a:srgbClr val="000000"/>
                </a:solidFill>
                <a:latin typeface="Arial" panose="020B0604020202020204" pitchFamily="34" charset="0"/>
                <a:sym typeface="Symbol" panose="05050102010706020507" pitchFamily="18" charset="2"/>
              </a:endParaRPr>
            </a:p>
          </p:txBody>
        </p:sp>
        <p:sp>
          <p:nvSpPr>
            <p:cNvPr id="52245" name="Line 24"/>
            <p:cNvSpPr>
              <a:spLocks noChangeShapeType="1"/>
            </p:cNvSpPr>
            <p:nvPr/>
          </p:nvSpPr>
          <p:spPr bwMode="auto">
            <a:xfrm flipH="1">
              <a:off x="2919413" y="5840413"/>
              <a:ext cx="122237" cy="2794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IN" sz="1600">
                <a:solidFill>
                  <a:srgbClr val="000000"/>
                </a:solidFill>
                <a:latin typeface="Helvetica" panose="020B0604020202020204" pitchFamily="34" charset="0"/>
                <a:ea typeface="MS PGothic" panose="020B060007020508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469809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4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Set Comparison – </a:t>
            </a:r>
            <a:r>
              <a:rPr lang="ja-JP" altLang="en-US" dirty="0"/>
              <a:t>“</a:t>
            </a:r>
            <a:r>
              <a:rPr lang="en-US" altLang="ja-JP" dirty="0"/>
              <a:t>all</a:t>
            </a:r>
            <a:r>
              <a:rPr lang="ja-JP" altLang="en-US" dirty="0"/>
              <a:t>”</a:t>
            </a:r>
            <a:r>
              <a:rPr lang="en-US" altLang="ja-JP" dirty="0"/>
              <a:t> Clause</a:t>
            </a:r>
            <a:endParaRPr lang="en-US" altLang="en-US" dirty="0"/>
          </a:p>
        </p:txBody>
      </p:sp>
      <p:sp>
        <p:nvSpPr>
          <p:cNvPr id="5325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08076"/>
            <a:ext cx="7680705" cy="732917"/>
          </a:xfrm>
        </p:spPr>
        <p:txBody>
          <a:bodyPr/>
          <a:lstStyle/>
          <a:p>
            <a:pPr>
              <a:tabLst>
                <a:tab pos="1370013" algn="l"/>
                <a:tab pos="1830388" algn="l"/>
              </a:tabLst>
            </a:pPr>
            <a:r>
              <a:rPr lang="en-US" altLang="en-US" dirty="0"/>
              <a:t>Find the names of all instructors whose salary is greater than the salary of all instructors in the Biology department.</a:t>
            </a:r>
          </a:p>
        </p:txBody>
      </p:sp>
      <p:sp>
        <p:nvSpPr>
          <p:cNvPr id="53251" name="Text Box 4"/>
          <p:cNvSpPr txBox="1">
            <a:spLocks noChangeArrowheads="1"/>
          </p:cNvSpPr>
          <p:nvPr/>
        </p:nvSpPr>
        <p:spPr bwMode="auto">
          <a:xfrm>
            <a:off x="3397315" y="1776987"/>
            <a:ext cx="5018087" cy="14003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700" b="1" dirty="0">
                <a:solidFill>
                  <a:srgbClr val="000000"/>
                </a:solidFill>
              </a:rPr>
              <a:t>select </a:t>
            </a:r>
            <a:r>
              <a:rPr lang="en-US" altLang="en-US" sz="1700" i="1" dirty="0">
                <a:solidFill>
                  <a:srgbClr val="000000"/>
                </a:solidFill>
              </a:rPr>
              <a:t>name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700" b="1" dirty="0">
                <a:solidFill>
                  <a:srgbClr val="000000"/>
                </a:solidFill>
              </a:rPr>
              <a:t>from </a:t>
            </a:r>
            <a:r>
              <a:rPr lang="en-US" altLang="en-US" sz="1700" i="1" dirty="0">
                <a:solidFill>
                  <a:srgbClr val="000000"/>
                </a:solidFill>
              </a:rPr>
              <a:t>instructor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700" b="1" dirty="0">
                <a:solidFill>
                  <a:srgbClr val="000000"/>
                </a:solidFill>
              </a:rPr>
              <a:t>where </a:t>
            </a:r>
            <a:r>
              <a:rPr lang="en-US" altLang="en-US" sz="1700" i="1" dirty="0">
                <a:solidFill>
                  <a:srgbClr val="000000"/>
                </a:solidFill>
              </a:rPr>
              <a:t>salary </a:t>
            </a:r>
            <a:r>
              <a:rPr lang="en-US" altLang="en-US" sz="1700" dirty="0">
                <a:solidFill>
                  <a:srgbClr val="000000"/>
                </a:solidFill>
              </a:rPr>
              <a:t>&gt; </a:t>
            </a:r>
            <a:r>
              <a:rPr lang="en-US" altLang="en-US" sz="1700" b="1" dirty="0">
                <a:solidFill>
                  <a:srgbClr val="000000"/>
                </a:solidFill>
              </a:rPr>
              <a:t>all </a:t>
            </a:r>
            <a:r>
              <a:rPr lang="en-US" altLang="en-US" sz="1700" dirty="0">
                <a:solidFill>
                  <a:srgbClr val="000000"/>
                </a:solidFill>
              </a:rPr>
              <a:t>(</a:t>
            </a:r>
            <a:r>
              <a:rPr lang="en-US" altLang="en-US" sz="1700" b="1" dirty="0">
                <a:solidFill>
                  <a:srgbClr val="000000"/>
                </a:solidFill>
              </a:rPr>
              <a:t>select </a:t>
            </a:r>
            <a:r>
              <a:rPr lang="en-US" altLang="en-US" sz="1700" i="1" dirty="0">
                <a:solidFill>
                  <a:srgbClr val="000000"/>
                </a:solidFill>
              </a:rPr>
              <a:t>salary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700" b="1" dirty="0">
                <a:solidFill>
                  <a:srgbClr val="000000"/>
                </a:solidFill>
              </a:rPr>
              <a:t>                                from </a:t>
            </a:r>
            <a:r>
              <a:rPr lang="en-US" altLang="en-US" sz="1700" i="1" dirty="0">
                <a:solidFill>
                  <a:srgbClr val="000000"/>
                </a:solidFill>
              </a:rPr>
              <a:t>instructor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700" b="1" dirty="0">
                <a:solidFill>
                  <a:srgbClr val="000000"/>
                </a:solidFill>
              </a:rPr>
              <a:t>                                where </a:t>
            </a:r>
            <a:r>
              <a:rPr lang="en-US" altLang="en-US" sz="1700" i="1" dirty="0">
                <a:solidFill>
                  <a:srgbClr val="000000"/>
                </a:solidFill>
              </a:rPr>
              <a:t>dept name </a:t>
            </a:r>
            <a:r>
              <a:rPr lang="en-US" altLang="en-US" sz="1700" dirty="0">
                <a:solidFill>
                  <a:srgbClr val="000000"/>
                </a:solidFill>
              </a:rPr>
              <a:t>= 'Biology');</a:t>
            </a:r>
          </a:p>
        </p:txBody>
      </p:sp>
    </p:spTree>
    <p:extLst>
      <p:ext uri="{BB962C8B-B14F-4D97-AF65-F5344CB8AC3E}">
        <p14:creationId xmlns:p14="http://schemas.microsoft.com/office/powerpoint/2010/main" val="14881174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5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Definition of </a:t>
            </a:r>
            <a:r>
              <a:rPr lang="ja-JP" altLang="en-US" dirty="0"/>
              <a:t>“</a:t>
            </a:r>
            <a:r>
              <a:rPr lang="en-US" altLang="ja-JP" dirty="0"/>
              <a:t>all</a:t>
            </a:r>
            <a:r>
              <a:rPr lang="ja-JP" altLang="en-US" dirty="0"/>
              <a:t>”</a:t>
            </a:r>
            <a:r>
              <a:rPr lang="en-US" altLang="ja-JP" dirty="0"/>
              <a:t> Clause</a:t>
            </a:r>
            <a:endParaRPr lang="en-US" altLang="en-US" dirty="0"/>
          </a:p>
        </p:txBody>
      </p:sp>
      <p:sp>
        <p:nvSpPr>
          <p:cNvPr id="5427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22364"/>
            <a:ext cx="6694488" cy="382587"/>
          </a:xfrm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F &lt;comp&gt; </a:t>
            </a:r>
            <a:r>
              <a:rPr lang="en-US" altLang="en-US" b="1" dirty="0"/>
              <a:t>all </a:t>
            </a:r>
            <a:r>
              <a:rPr lang="en-US" altLang="en-US" i="1" dirty="0"/>
              <a:t>r </a:t>
            </a:r>
            <a:r>
              <a:rPr lang="en-US" altLang="en-US" dirty="0">
                <a:sym typeface="Symbol" panose="05050102010706020507" pitchFamily="18" charset="2"/>
              </a:rPr>
              <a:t></a:t>
            </a:r>
            <a:r>
              <a:rPr lang="en-US" altLang="en-US" i="1" dirty="0">
                <a:sym typeface="Symbol" panose="05050102010706020507" pitchFamily="18" charset="2"/>
              </a:rPr>
              <a:t>t </a:t>
            </a:r>
            <a:r>
              <a:rPr lang="en-US" altLang="en-US" dirty="0">
                <a:sym typeface="Symbol" panose="05050102010706020507" pitchFamily="18" charset="2"/>
              </a:rPr>
              <a:t></a:t>
            </a:r>
            <a:r>
              <a:rPr lang="en-US" altLang="en-US" i="1" dirty="0">
                <a:sym typeface="Symbol" panose="05050102010706020507" pitchFamily="18" charset="2"/>
              </a:rPr>
              <a:t>r</a:t>
            </a:r>
            <a:r>
              <a:rPr lang="en-US" altLang="en-US" dirty="0">
                <a:sym typeface="Symbol" panose="05050102010706020507" pitchFamily="18" charset="2"/>
              </a:rPr>
              <a:t> (F &lt;comp&gt; </a:t>
            </a:r>
            <a:r>
              <a:rPr lang="en-US" altLang="en-US" i="1" dirty="0">
                <a:sym typeface="Symbol" panose="05050102010706020507" pitchFamily="18" charset="2"/>
              </a:rPr>
              <a:t>t)</a:t>
            </a:r>
            <a:endParaRPr lang="en-US" altLang="en-US" dirty="0"/>
          </a:p>
        </p:txBody>
      </p:sp>
      <p:grpSp>
        <p:nvGrpSpPr>
          <p:cNvPr id="2" name="Group 1"/>
          <p:cNvGrpSpPr>
            <a:grpSpLocks/>
          </p:cNvGrpSpPr>
          <p:nvPr/>
        </p:nvGrpSpPr>
        <p:grpSpPr bwMode="auto">
          <a:xfrm>
            <a:off x="2889250" y="1752601"/>
            <a:ext cx="6800850" cy="4219575"/>
            <a:chOff x="1238250" y="1752600"/>
            <a:chExt cx="6800850" cy="4219575"/>
          </a:xfrm>
        </p:grpSpPr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2619375" y="1752600"/>
              <a:ext cx="457200" cy="1066800"/>
              <a:chOff x="2448" y="1296"/>
              <a:chExt cx="288" cy="960"/>
            </a:xfrm>
          </p:grpSpPr>
          <p:sp>
            <p:nvSpPr>
              <p:cNvPr id="54293" name="Rectangle 5"/>
              <p:cNvSpPr>
                <a:spLocks noChangeArrowheads="1"/>
              </p:cNvSpPr>
              <p:nvPr/>
            </p:nvSpPr>
            <p:spPr bwMode="auto">
              <a:xfrm>
                <a:off x="2448" y="1296"/>
                <a:ext cx="288" cy="33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0</a:t>
                </a:r>
              </a:p>
            </p:txBody>
          </p:sp>
          <p:sp>
            <p:nvSpPr>
              <p:cNvPr id="54294" name="Rectangle 6"/>
              <p:cNvSpPr>
                <a:spLocks noChangeArrowheads="1"/>
              </p:cNvSpPr>
              <p:nvPr/>
            </p:nvSpPr>
            <p:spPr bwMode="auto">
              <a:xfrm>
                <a:off x="2448" y="1584"/>
                <a:ext cx="288" cy="33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5</a:t>
                </a:r>
              </a:p>
            </p:txBody>
          </p:sp>
          <p:sp>
            <p:nvSpPr>
              <p:cNvPr id="54295" name="Rectangle 7"/>
              <p:cNvSpPr>
                <a:spLocks noChangeArrowheads="1"/>
              </p:cNvSpPr>
              <p:nvPr/>
            </p:nvSpPr>
            <p:spPr bwMode="auto">
              <a:xfrm>
                <a:off x="2448" y="1920"/>
                <a:ext cx="288" cy="33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6</a:t>
                </a:r>
              </a:p>
            </p:txBody>
          </p:sp>
        </p:grpSp>
        <p:sp>
          <p:nvSpPr>
            <p:cNvPr id="54277" name="Text Box 8"/>
            <p:cNvSpPr txBox="1">
              <a:spLocks noChangeArrowheads="1"/>
            </p:cNvSpPr>
            <p:nvPr/>
          </p:nvSpPr>
          <p:spPr bwMode="auto">
            <a:xfrm>
              <a:off x="1593850" y="2057400"/>
              <a:ext cx="121920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en-US" sz="1800">
                  <a:solidFill>
                    <a:srgbClr val="000000"/>
                  </a:solidFill>
                </a:rPr>
                <a:t>(5 &lt; </a:t>
              </a:r>
              <a:r>
                <a:rPr lang="en-US" altLang="en-US" sz="1800" b="1">
                  <a:solidFill>
                    <a:srgbClr val="000000"/>
                  </a:solidFill>
                </a:rPr>
                <a:t>all</a:t>
              </a:r>
              <a:endParaRPr lang="en-US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54278" name="Text Box 9"/>
            <p:cNvSpPr txBox="1">
              <a:spLocks noChangeArrowheads="1"/>
            </p:cNvSpPr>
            <p:nvPr/>
          </p:nvSpPr>
          <p:spPr bwMode="auto">
            <a:xfrm>
              <a:off x="3152775" y="2057400"/>
              <a:ext cx="121920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en-US" sz="1800">
                  <a:solidFill>
                    <a:srgbClr val="000000"/>
                  </a:solidFill>
                </a:rPr>
                <a:t>) = false</a:t>
              </a:r>
            </a:p>
          </p:txBody>
        </p:sp>
        <p:sp>
          <p:nvSpPr>
            <p:cNvPr id="54279" name="Rectangle 10"/>
            <p:cNvSpPr>
              <a:spLocks noChangeArrowheads="1"/>
            </p:cNvSpPr>
            <p:nvPr/>
          </p:nvSpPr>
          <p:spPr bwMode="auto">
            <a:xfrm>
              <a:off x="2619375" y="2971800"/>
              <a:ext cx="457200" cy="3810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>
                  <a:solidFill>
                    <a:srgbClr val="000000"/>
                  </a:solidFill>
                  <a:latin typeface="Times New Roman" panose="02020603050405020304" pitchFamily="18" charset="0"/>
                </a:rPr>
                <a:t>6</a:t>
              </a:r>
            </a:p>
          </p:txBody>
        </p:sp>
        <p:sp>
          <p:nvSpPr>
            <p:cNvPr id="54280" name="Rectangle 11"/>
            <p:cNvSpPr>
              <a:spLocks noChangeArrowheads="1"/>
            </p:cNvSpPr>
            <p:nvPr/>
          </p:nvSpPr>
          <p:spPr bwMode="auto">
            <a:xfrm>
              <a:off x="2619375" y="3276600"/>
              <a:ext cx="457200" cy="29686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>
                  <a:solidFill>
                    <a:srgbClr val="000000"/>
                  </a:solidFill>
                  <a:latin typeface="Times New Roman" panose="02020603050405020304" pitchFamily="18" charset="0"/>
                </a:rPr>
                <a:t>10</a:t>
              </a:r>
            </a:p>
          </p:txBody>
        </p:sp>
        <p:sp>
          <p:nvSpPr>
            <p:cNvPr id="54281" name="Rectangle 12"/>
            <p:cNvSpPr>
              <a:spLocks noChangeArrowheads="1"/>
            </p:cNvSpPr>
            <p:nvPr/>
          </p:nvSpPr>
          <p:spPr bwMode="auto">
            <a:xfrm>
              <a:off x="2619375" y="3730625"/>
              <a:ext cx="457200" cy="30797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>
                  <a:solidFill>
                    <a:srgbClr val="000000"/>
                  </a:solidFill>
                  <a:latin typeface="Times New Roman" panose="02020603050405020304" pitchFamily="18" charset="0"/>
                </a:rPr>
                <a:t>4</a:t>
              </a:r>
            </a:p>
          </p:txBody>
        </p:sp>
        <p:sp>
          <p:nvSpPr>
            <p:cNvPr id="54282" name="Text Box 13"/>
            <p:cNvSpPr txBox="1">
              <a:spLocks noChangeArrowheads="1"/>
            </p:cNvSpPr>
            <p:nvPr/>
          </p:nvSpPr>
          <p:spPr bwMode="auto">
            <a:xfrm>
              <a:off x="3152775" y="3216275"/>
              <a:ext cx="121920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en-US" sz="1800">
                  <a:solidFill>
                    <a:srgbClr val="000000"/>
                  </a:solidFill>
                </a:rPr>
                <a:t>) = true</a:t>
              </a:r>
            </a:p>
          </p:txBody>
        </p:sp>
        <p:sp>
          <p:nvSpPr>
            <p:cNvPr id="54283" name="Rectangle 14"/>
            <p:cNvSpPr>
              <a:spLocks noChangeArrowheads="1"/>
            </p:cNvSpPr>
            <p:nvPr/>
          </p:nvSpPr>
          <p:spPr bwMode="auto">
            <a:xfrm>
              <a:off x="2619375" y="4035425"/>
              <a:ext cx="457200" cy="30797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>
                  <a:solidFill>
                    <a:srgbClr val="000000"/>
                  </a:solidFill>
                  <a:latin typeface="Times New Roman" panose="02020603050405020304" pitchFamily="18" charset="0"/>
                </a:rPr>
                <a:t>5</a:t>
              </a:r>
            </a:p>
          </p:txBody>
        </p:sp>
        <p:sp>
          <p:nvSpPr>
            <p:cNvPr id="54284" name="Rectangle 15"/>
            <p:cNvSpPr>
              <a:spLocks noChangeArrowheads="1"/>
            </p:cNvSpPr>
            <p:nvPr/>
          </p:nvSpPr>
          <p:spPr bwMode="auto">
            <a:xfrm>
              <a:off x="2619375" y="4572000"/>
              <a:ext cx="457200" cy="30797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>
                  <a:solidFill>
                    <a:srgbClr val="000000"/>
                  </a:solidFill>
                  <a:latin typeface="Times New Roman" panose="02020603050405020304" pitchFamily="18" charset="0"/>
                </a:rPr>
                <a:t>4</a:t>
              </a:r>
            </a:p>
          </p:txBody>
        </p:sp>
        <p:sp>
          <p:nvSpPr>
            <p:cNvPr id="54285" name="Rectangle 16"/>
            <p:cNvSpPr>
              <a:spLocks noChangeArrowheads="1"/>
            </p:cNvSpPr>
            <p:nvPr/>
          </p:nvSpPr>
          <p:spPr bwMode="auto">
            <a:xfrm>
              <a:off x="2619375" y="4876800"/>
              <a:ext cx="457200" cy="30956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>
                  <a:solidFill>
                    <a:srgbClr val="000000"/>
                  </a:solidFill>
                  <a:latin typeface="Times New Roman" panose="02020603050405020304" pitchFamily="18" charset="0"/>
                </a:rPr>
                <a:t>6</a:t>
              </a:r>
            </a:p>
          </p:txBody>
        </p:sp>
        <p:sp>
          <p:nvSpPr>
            <p:cNvPr id="54286" name="Text Box 17"/>
            <p:cNvSpPr txBox="1">
              <a:spLocks noChangeArrowheads="1"/>
            </p:cNvSpPr>
            <p:nvPr/>
          </p:nvSpPr>
          <p:spPr bwMode="auto">
            <a:xfrm>
              <a:off x="1704975" y="4800600"/>
              <a:ext cx="16764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en-US" sz="1800">
                  <a:solidFill>
                    <a:srgbClr val="000000"/>
                  </a:solidFill>
                </a:rPr>
                <a:t>(5 </a:t>
              </a:r>
              <a:r>
                <a:rPr lang="en-US" altLang="en-US">
                  <a:solidFill>
                    <a:srgbClr val="000000"/>
                  </a:solidFill>
                  <a:latin typeface="Times New Roman" panose="02020603050405020304" pitchFamily="18" charset="0"/>
                  <a:sym typeface="Symbol" panose="05050102010706020507" pitchFamily="18" charset="2"/>
                </a:rPr>
                <a:t></a:t>
              </a:r>
              <a:r>
                <a:rPr lang="en-US" altLang="en-US" sz="1800">
                  <a:solidFill>
                    <a:srgbClr val="000000"/>
                  </a:solidFill>
                </a:rPr>
                <a:t> </a:t>
              </a:r>
              <a:r>
                <a:rPr lang="en-US" altLang="en-US" sz="1800" b="1">
                  <a:solidFill>
                    <a:srgbClr val="000000"/>
                  </a:solidFill>
                </a:rPr>
                <a:t>all</a:t>
              </a:r>
            </a:p>
          </p:txBody>
        </p:sp>
        <p:sp>
          <p:nvSpPr>
            <p:cNvPr id="54287" name="Text Box 18"/>
            <p:cNvSpPr txBox="1">
              <a:spLocks noChangeArrowheads="1"/>
            </p:cNvSpPr>
            <p:nvPr/>
          </p:nvSpPr>
          <p:spPr bwMode="auto">
            <a:xfrm>
              <a:off x="3163888" y="4786313"/>
              <a:ext cx="45720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en-US" sz="1800">
                  <a:solidFill>
                    <a:srgbClr val="000000"/>
                  </a:solidFill>
                </a:rPr>
                <a:t>) = true (since 5 </a:t>
              </a:r>
              <a:r>
                <a:rPr lang="en-US" altLang="en-US">
                  <a:solidFill>
                    <a:srgbClr val="000000"/>
                  </a:solidFill>
                  <a:latin typeface="Times New Roman" panose="02020603050405020304" pitchFamily="18" charset="0"/>
                  <a:sym typeface="Symbol" panose="05050102010706020507" pitchFamily="18" charset="2"/>
                </a:rPr>
                <a:t> </a:t>
              </a:r>
              <a:r>
                <a:rPr lang="en-US" altLang="en-US" sz="1800">
                  <a:solidFill>
                    <a:srgbClr val="000000"/>
                  </a:solidFill>
                  <a:sym typeface="Symbol" panose="05050102010706020507" pitchFamily="18" charset="2"/>
                </a:rPr>
                <a:t>4 and 5 </a:t>
              </a:r>
              <a:r>
                <a:rPr lang="en-US" altLang="en-US">
                  <a:solidFill>
                    <a:srgbClr val="000000"/>
                  </a:solidFill>
                  <a:latin typeface="Times New Roman" panose="02020603050405020304" pitchFamily="18" charset="0"/>
                  <a:sym typeface="Symbol" panose="05050102010706020507" pitchFamily="18" charset="2"/>
                </a:rPr>
                <a:t></a:t>
              </a:r>
              <a:r>
                <a:rPr lang="en-US" altLang="en-US" sz="1800">
                  <a:solidFill>
                    <a:srgbClr val="000000"/>
                  </a:solidFill>
                  <a:sym typeface="Symbol" panose="05050102010706020507" pitchFamily="18" charset="2"/>
                </a:rPr>
                <a:t> 6)</a:t>
              </a:r>
              <a:endParaRPr lang="en-US" altLang="en-US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54288" name="Text Box 19"/>
            <p:cNvSpPr txBox="1">
              <a:spLocks noChangeArrowheads="1"/>
            </p:cNvSpPr>
            <p:nvPr/>
          </p:nvSpPr>
          <p:spPr bwMode="auto">
            <a:xfrm>
              <a:off x="1651000" y="3228975"/>
              <a:ext cx="121920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en-US" sz="1800">
                  <a:solidFill>
                    <a:srgbClr val="000000"/>
                  </a:solidFill>
                </a:rPr>
                <a:t>(5 &lt; </a:t>
              </a:r>
              <a:r>
                <a:rPr lang="en-US" altLang="en-US" sz="1800" b="1">
                  <a:solidFill>
                    <a:srgbClr val="000000"/>
                  </a:solidFill>
                </a:rPr>
                <a:t>all</a:t>
              </a:r>
              <a:endParaRPr lang="en-US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54289" name="Text Box 20"/>
            <p:cNvSpPr txBox="1">
              <a:spLocks noChangeArrowheads="1"/>
            </p:cNvSpPr>
            <p:nvPr/>
          </p:nvSpPr>
          <p:spPr bwMode="auto">
            <a:xfrm>
              <a:off x="3152775" y="3959225"/>
              <a:ext cx="121920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en-US" sz="1800">
                  <a:solidFill>
                    <a:srgbClr val="000000"/>
                  </a:solidFill>
                </a:rPr>
                <a:t>) = false</a:t>
              </a:r>
            </a:p>
          </p:txBody>
        </p:sp>
        <p:sp>
          <p:nvSpPr>
            <p:cNvPr id="54290" name="Text Box 21"/>
            <p:cNvSpPr txBox="1">
              <a:spLocks noChangeArrowheads="1"/>
            </p:cNvSpPr>
            <p:nvPr/>
          </p:nvSpPr>
          <p:spPr bwMode="auto">
            <a:xfrm>
              <a:off x="1704975" y="3962400"/>
              <a:ext cx="121920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en-US" sz="1800">
                  <a:solidFill>
                    <a:srgbClr val="000000"/>
                  </a:solidFill>
                </a:rPr>
                <a:t>(5 = </a:t>
              </a:r>
              <a:r>
                <a:rPr lang="en-US" altLang="en-US" sz="1800" b="1">
                  <a:solidFill>
                    <a:srgbClr val="000000"/>
                  </a:solidFill>
                </a:rPr>
                <a:t>all</a:t>
              </a:r>
              <a:endParaRPr lang="en-US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54291" name="Rectangle 22"/>
            <p:cNvSpPr>
              <a:spLocks noChangeArrowheads="1"/>
            </p:cNvSpPr>
            <p:nvPr/>
          </p:nvSpPr>
          <p:spPr bwMode="auto">
            <a:xfrm>
              <a:off x="1238250" y="5257800"/>
              <a:ext cx="6800850" cy="714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488" tIns="44450" rIns="90488" bIns="44450"/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800">
                  <a:solidFill>
                    <a:srgbClr val="000000"/>
                  </a:solidFill>
                  <a:latin typeface="Arial" panose="020B0604020202020204" pitchFamily="34" charset="0"/>
                </a:rPr>
                <a:t>(</a:t>
              </a:r>
              <a:r>
                <a:rPr lang="en-US" altLang="en-US" sz="1800">
                  <a:solidFill>
                    <a:srgbClr val="000000"/>
                  </a:solidFill>
                  <a:latin typeface="Arial" panose="020B0604020202020204" pitchFamily="34" charset="0"/>
                  <a:sym typeface="Symbol" panose="05050102010706020507" pitchFamily="18" charset="2"/>
                </a:rPr>
                <a:t></a:t>
              </a:r>
              <a:r>
                <a:rPr lang="en-US" altLang="en-US" sz="1800">
                  <a:solidFill>
                    <a:srgbClr val="000000"/>
                  </a:solidFill>
                  <a:latin typeface="Arial" panose="020B0604020202020204" pitchFamily="34" charset="0"/>
                </a:rPr>
                <a:t> </a:t>
              </a:r>
              <a:r>
                <a:rPr lang="en-US" altLang="en-US" sz="1800" b="1">
                  <a:solidFill>
                    <a:srgbClr val="000000"/>
                  </a:solidFill>
                  <a:latin typeface="Arial" panose="020B0604020202020204" pitchFamily="34" charset="0"/>
                </a:rPr>
                <a:t>all</a:t>
              </a:r>
              <a:r>
                <a:rPr lang="en-US" altLang="en-US" sz="1800">
                  <a:solidFill>
                    <a:srgbClr val="000000"/>
                  </a:solidFill>
                  <a:latin typeface="Arial" panose="020B0604020202020204" pitchFamily="34" charset="0"/>
                </a:rPr>
                <a:t>) </a:t>
              </a:r>
              <a:r>
                <a:rPr lang="en-US" altLang="en-US" sz="1800">
                  <a:solidFill>
                    <a:srgbClr val="000000"/>
                  </a:solidFill>
                  <a:latin typeface="Arial" panose="020B0604020202020204" pitchFamily="34" charset="0"/>
                  <a:sym typeface="Symbol" panose="05050102010706020507" pitchFamily="18" charset="2"/>
                </a:rPr>
                <a:t> </a:t>
              </a:r>
              <a:r>
                <a:rPr lang="en-US" altLang="en-US" sz="1800" b="1">
                  <a:solidFill>
                    <a:srgbClr val="000000"/>
                  </a:solidFill>
                  <a:latin typeface="Arial" panose="020B0604020202020204" pitchFamily="34" charset="0"/>
                  <a:sym typeface="Symbol" panose="05050102010706020507" pitchFamily="18" charset="2"/>
                </a:rPr>
                <a:t>not in</a:t>
              </a:r>
            </a:p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800">
                  <a:solidFill>
                    <a:srgbClr val="000000"/>
                  </a:solidFill>
                  <a:latin typeface="Arial" panose="020B0604020202020204" pitchFamily="34" charset="0"/>
                  <a:sym typeface="Symbol" panose="05050102010706020507" pitchFamily="18" charset="2"/>
                </a:rPr>
                <a:t>However, (= </a:t>
              </a:r>
              <a:r>
                <a:rPr lang="en-US" altLang="en-US" sz="1800" b="1">
                  <a:solidFill>
                    <a:srgbClr val="000000"/>
                  </a:solidFill>
                  <a:latin typeface="Arial" panose="020B0604020202020204" pitchFamily="34" charset="0"/>
                  <a:sym typeface="Symbol" panose="05050102010706020507" pitchFamily="18" charset="2"/>
                </a:rPr>
                <a:t>all</a:t>
              </a:r>
              <a:r>
                <a:rPr lang="en-US" altLang="en-US" sz="1800">
                  <a:solidFill>
                    <a:srgbClr val="000000"/>
                  </a:solidFill>
                  <a:latin typeface="Arial" panose="020B0604020202020204" pitchFamily="34" charset="0"/>
                  <a:sym typeface="Symbol" panose="05050102010706020507" pitchFamily="18" charset="2"/>
                </a:rPr>
                <a:t>)  </a:t>
              </a:r>
              <a:r>
                <a:rPr lang="en-US" altLang="en-US" sz="1800" b="1">
                  <a:solidFill>
                    <a:srgbClr val="000000"/>
                  </a:solidFill>
                  <a:latin typeface="Arial" panose="020B0604020202020204" pitchFamily="34" charset="0"/>
                  <a:sym typeface="Symbol" panose="05050102010706020507" pitchFamily="18" charset="2"/>
                </a:rPr>
                <a:t>in</a:t>
              </a:r>
            </a:p>
          </p:txBody>
        </p:sp>
        <p:sp>
          <p:nvSpPr>
            <p:cNvPr id="54292" name="Line 23"/>
            <p:cNvSpPr>
              <a:spLocks noChangeShapeType="1"/>
            </p:cNvSpPr>
            <p:nvPr/>
          </p:nvSpPr>
          <p:spPr bwMode="auto">
            <a:xfrm flipH="1">
              <a:off x="3016250" y="5603875"/>
              <a:ext cx="109538" cy="2286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IN" sz="1600">
                <a:solidFill>
                  <a:srgbClr val="000000"/>
                </a:solidFill>
                <a:latin typeface="Helvetica" panose="020B0604020202020204" pitchFamily="34" charset="0"/>
                <a:ea typeface="MS PGothic" panose="020B060007020508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751711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5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Test for Empty Relations</a:t>
            </a:r>
          </a:p>
        </p:txBody>
      </p:sp>
      <p:sp>
        <p:nvSpPr>
          <p:cNvPr id="5529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06488"/>
            <a:ext cx="7603292" cy="2782760"/>
          </a:xfrm>
        </p:spPr>
        <p:txBody>
          <a:bodyPr/>
          <a:lstStyle/>
          <a:p>
            <a:r>
              <a:rPr lang="en-US" altLang="en-US" dirty="0"/>
              <a:t>The </a:t>
            </a:r>
            <a:r>
              <a:rPr lang="en-US" altLang="en-US" b="1" dirty="0"/>
              <a:t>exists</a:t>
            </a:r>
            <a:r>
              <a:rPr lang="en-US" altLang="en-US" dirty="0"/>
              <a:t> construct returns the value </a:t>
            </a:r>
            <a:r>
              <a:rPr lang="en-US" altLang="en-US" b="1" dirty="0"/>
              <a:t>true</a:t>
            </a:r>
            <a:r>
              <a:rPr lang="en-US" altLang="en-US" dirty="0"/>
              <a:t> if the argument subquery is nonempty.</a:t>
            </a:r>
          </a:p>
          <a:p>
            <a:r>
              <a:rPr lang="en-US" altLang="en-US" b="1" dirty="0"/>
              <a:t>exists </a:t>
            </a:r>
            <a:r>
              <a:rPr lang="en-US" altLang="en-US" i="1" dirty="0"/>
              <a:t> r </a:t>
            </a:r>
            <a:r>
              <a:rPr lang="en-US" altLang="en-US" dirty="0">
                <a:sym typeface="Symbol" panose="05050102010706020507" pitchFamily="18" charset="2"/>
              </a:rPr>
              <a:t> </a:t>
            </a:r>
            <a:r>
              <a:rPr lang="en-US" altLang="en-US" i="1" dirty="0">
                <a:sym typeface="Symbol" panose="05050102010706020507" pitchFamily="18" charset="2"/>
              </a:rPr>
              <a:t>r </a:t>
            </a:r>
            <a:r>
              <a:rPr lang="en-US" altLang="en-US" dirty="0">
                <a:sym typeface="Symbol" panose="05050102010706020507" pitchFamily="18" charset="2"/>
              </a:rPr>
              <a:t> </a:t>
            </a:r>
            <a:r>
              <a:rPr lang="en-US" altLang="en-US" i="1" dirty="0"/>
              <a:t>Ø</a:t>
            </a:r>
            <a:endParaRPr lang="en-US" altLang="en-US" dirty="0">
              <a:sym typeface="Symbol" panose="05050102010706020507" pitchFamily="18" charset="2"/>
            </a:endParaRPr>
          </a:p>
          <a:p>
            <a:r>
              <a:rPr lang="en-US" altLang="en-US" b="1" dirty="0">
                <a:sym typeface="Symbol" panose="05050102010706020507" pitchFamily="18" charset="2"/>
              </a:rPr>
              <a:t>not exists </a:t>
            </a:r>
            <a:r>
              <a:rPr lang="en-US" altLang="en-US" i="1" dirty="0"/>
              <a:t>r </a:t>
            </a:r>
            <a:r>
              <a:rPr lang="en-US" altLang="en-US" dirty="0">
                <a:sym typeface="Symbol" panose="05050102010706020507" pitchFamily="18" charset="2"/>
              </a:rPr>
              <a:t> </a:t>
            </a:r>
            <a:r>
              <a:rPr lang="en-US" altLang="en-US" i="1" dirty="0">
                <a:sym typeface="Symbol" panose="05050102010706020507" pitchFamily="18" charset="2"/>
              </a:rPr>
              <a:t>r </a:t>
            </a:r>
            <a:r>
              <a:rPr lang="en-US" altLang="en-US" dirty="0">
                <a:sym typeface="Symbol" panose="05050102010706020507" pitchFamily="18" charset="2"/>
              </a:rPr>
              <a:t>= </a:t>
            </a:r>
            <a:r>
              <a:rPr lang="en-US" altLang="en-US" i="1" dirty="0"/>
              <a:t>Ø</a:t>
            </a:r>
          </a:p>
        </p:txBody>
      </p:sp>
    </p:spTree>
    <p:extLst>
      <p:ext uri="{BB962C8B-B14F-4D97-AF65-F5344CB8AC3E}">
        <p14:creationId xmlns:p14="http://schemas.microsoft.com/office/powerpoint/2010/main" val="5533190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6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Use of </a:t>
            </a:r>
            <a:r>
              <a:rPr lang="ja-JP" altLang="en-US" dirty="0"/>
              <a:t>“</a:t>
            </a:r>
            <a:r>
              <a:rPr lang="en-US" altLang="ja-JP" dirty="0"/>
              <a:t>exists</a:t>
            </a:r>
            <a:r>
              <a:rPr lang="ja-JP" altLang="en-US" dirty="0"/>
              <a:t>”</a:t>
            </a:r>
            <a:r>
              <a:rPr lang="en-US" altLang="ja-JP" dirty="0"/>
              <a:t> Clause</a:t>
            </a:r>
            <a:endParaRPr lang="en-US" altLang="en-US" dirty="0"/>
          </a:p>
        </p:txBody>
      </p:sp>
      <p:sp>
        <p:nvSpPr>
          <p:cNvPr id="5632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093789"/>
            <a:ext cx="7851697" cy="4903787"/>
          </a:xfrm>
        </p:spPr>
        <p:txBody>
          <a:bodyPr/>
          <a:lstStyle/>
          <a:p>
            <a:r>
              <a:rPr lang="en-US" altLang="en-US" dirty="0"/>
              <a:t>Yet another way of specifying the query “Find all courses taught in both the Fall 2017 semester and in the Spring 2018 semester”</a:t>
            </a:r>
          </a:p>
          <a:p>
            <a:pPr>
              <a:buFont typeface="Monotype Sorts" charset="2"/>
              <a:buNone/>
            </a:pPr>
            <a:r>
              <a:rPr lang="en-US" altLang="en-US" b="1" dirty="0"/>
              <a:t>	   select </a:t>
            </a:r>
            <a:r>
              <a:rPr lang="en-US" altLang="en-US" i="1" dirty="0"/>
              <a:t>course_id</a:t>
            </a:r>
            <a:br>
              <a:rPr lang="en-US" altLang="en-US" i="1" dirty="0"/>
            </a:br>
            <a:r>
              <a:rPr lang="en-US" altLang="en-US" i="1" dirty="0"/>
              <a:t>   </a:t>
            </a:r>
            <a:r>
              <a:rPr lang="en-US" altLang="en-US" b="1" dirty="0"/>
              <a:t>from </a:t>
            </a:r>
            <a:r>
              <a:rPr lang="en-US" altLang="en-US" i="1" dirty="0"/>
              <a:t>section </a:t>
            </a:r>
            <a:r>
              <a:rPr lang="en-US" altLang="en-US" b="1" dirty="0"/>
              <a:t>as </a:t>
            </a:r>
            <a:r>
              <a:rPr lang="en-US" altLang="en-US" i="1" dirty="0"/>
              <a:t>S</a:t>
            </a:r>
            <a:br>
              <a:rPr lang="en-US" altLang="en-US" i="1" dirty="0"/>
            </a:br>
            <a:r>
              <a:rPr lang="en-US" altLang="en-US" i="1" dirty="0"/>
              <a:t>   </a:t>
            </a:r>
            <a:r>
              <a:rPr lang="en-US" altLang="en-US" b="1" dirty="0"/>
              <a:t>where </a:t>
            </a:r>
            <a:r>
              <a:rPr lang="en-US" altLang="en-US" i="1" dirty="0"/>
              <a:t>semester </a:t>
            </a:r>
            <a:r>
              <a:rPr lang="en-US" altLang="en-US" dirty="0"/>
              <a:t>= 'Fall' </a:t>
            </a:r>
            <a:r>
              <a:rPr lang="en-US" altLang="en-US" b="1" dirty="0"/>
              <a:t>and </a:t>
            </a:r>
            <a:r>
              <a:rPr lang="en-US" altLang="en-US" i="1" dirty="0"/>
              <a:t>year </a:t>
            </a:r>
            <a:r>
              <a:rPr lang="en-US" altLang="en-US" dirty="0"/>
              <a:t>= 2017 </a:t>
            </a:r>
            <a:r>
              <a:rPr lang="en-US" altLang="en-US" b="1" dirty="0"/>
              <a:t>and </a:t>
            </a:r>
            <a:br>
              <a:rPr lang="en-US" altLang="en-US" b="1" dirty="0"/>
            </a:br>
            <a:r>
              <a:rPr lang="en-US" altLang="en-US" b="1" dirty="0"/>
              <a:t>               exists  </a:t>
            </a:r>
            <a:r>
              <a:rPr lang="en-US" altLang="en-US" dirty="0"/>
              <a:t>(</a:t>
            </a:r>
            <a:r>
              <a:rPr lang="en-US" altLang="en-US" b="1" dirty="0"/>
              <a:t>select </a:t>
            </a:r>
            <a:r>
              <a:rPr lang="en-US" altLang="en-US" dirty="0"/>
              <a:t>*</a:t>
            </a:r>
            <a:br>
              <a:rPr lang="en-US" altLang="en-US" dirty="0"/>
            </a:br>
            <a:r>
              <a:rPr lang="en-US" altLang="en-US" dirty="0"/>
              <a:t>                            </a:t>
            </a:r>
            <a:r>
              <a:rPr lang="en-US" altLang="en-US" b="1" dirty="0"/>
              <a:t>from </a:t>
            </a:r>
            <a:r>
              <a:rPr lang="en-US" altLang="en-US" i="1" dirty="0"/>
              <a:t>section </a:t>
            </a:r>
            <a:r>
              <a:rPr lang="en-US" altLang="en-US" b="1" dirty="0"/>
              <a:t>as </a:t>
            </a:r>
            <a:r>
              <a:rPr lang="en-US" altLang="en-US" i="1" dirty="0"/>
              <a:t>T</a:t>
            </a:r>
            <a:br>
              <a:rPr lang="en-US" altLang="en-US" i="1" dirty="0"/>
            </a:br>
            <a:r>
              <a:rPr lang="en-US" altLang="en-US" i="1" dirty="0"/>
              <a:t>                            </a:t>
            </a:r>
            <a:r>
              <a:rPr lang="en-US" altLang="en-US" b="1" dirty="0"/>
              <a:t>where </a:t>
            </a:r>
            <a:r>
              <a:rPr lang="en-US" altLang="en-US" i="1" dirty="0"/>
              <a:t>semester </a:t>
            </a:r>
            <a:r>
              <a:rPr lang="en-US" altLang="en-US" dirty="0"/>
              <a:t>= 'Spring' </a:t>
            </a:r>
            <a:r>
              <a:rPr lang="en-US" altLang="en-US" b="1" dirty="0"/>
              <a:t>and </a:t>
            </a:r>
            <a:r>
              <a:rPr lang="en-US" altLang="en-US" i="1" dirty="0"/>
              <a:t>year</a:t>
            </a:r>
            <a:r>
              <a:rPr lang="en-US" altLang="en-US" dirty="0"/>
              <a:t>= 2018 </a:t>
            </a:r>
            <a:br>
              <a:rPr lang="en-US" altLang="en-US" dirty="0"/>
            </a:br>
            <a:r>
              <a:rPr lang="en-US" altLang="en-US" dirty="0"/>
              <a:t>                                        </a:t>
            </a:r>
            <a:r>
              <a:rPr lang="en-US" altLang="en-US" b="1" dirty="0"/>
              <a:t>and </a:t>
            </a:r>
            <a:r>
              <a:rPr lang="en-US" altLang="en-US" i="1" dirty="0"/>
              <a:t>S</a:t>
            </a:r>
            <a:r>
              <a:rPr lang="en-US" altLang="en-US" dirty="0"/>
              <a:t>.</a:t>
            </a:r>
            <a:r>
              <a:rPr lang="en-US" altLang="en-US" i="1" dirty="0"/>
              <a:t>course_id </a:t>
            </a:r>
            <a:r>
              <a:rPr lang="en-US" altLang="en-US" dirty="0"/>
              <a:t>= </a:t>
            </a:r>
            <a:r>
              <a:rPr lang="en-US" altLang="en-US" i="1" dirty="0"/>
              <a:t>T</a:t>
            </a:r>
            <a:r>
              <a:rPr lang="en-US" altLang="en-US" dirty="0"/>
              <a:t>.</a:t>
            </a:r>
            <a:r>
              <a:rPr lang="en-US" altLang="en-US" i="1" dirty="0"/>
              <a:t>course_id</a:t>
            </a:r>
            <a:r>
              <a:rPr lang="en-US" altLang="en-US" dirty="0"/>
              <a:t>);</a:t>
            </a:r>
          </a:p>
          <a:p>
            <a:pPr>
              <a:buFont typeface="Monotype Sorts" charset="2"/>
              <a:buNone/>
            </a:pPr>
            <a:r>
              <a:rPr lang="en-US" altLang="en-US" sz="800" dirty="0"/>
              <a:t> </a:t>
            </a:r>
          </a:p>
          <a:p>
            <a:r>
              <a:rPr lang="en-US" altLang="en-US" b="1" dirty="0">
                <a:solidFill>
                  <a:srgbClr val="002060"/>
                </a:solidFill>
              </a:rPr>
              <a:t>Correlation name</a:t>
            </a:r>
            <a:r>
              <a:rPr lang="en-US" altLang="en-US" dirty="0"/>
              <a:t> – variable S  in the outer query</a:t>
            </a:r>
            <a:endParaRPr lang="en-US" altLang="en-US" b="1" dirty="0">
              <a:solidFill>
                <a:srgbClr val="000099"/>
              </a:solidFill>
            </a:endParaRPr>
          </a:p>
          <a:p>
            <a:r>
              <a:rPr lang="en-US" altLang="en-US" b="1" dirty="0">
                <a:solidFill>
                  <a:srgbClr val="002060"/>
                </a:solidFill>
              </a:rPr>
              <a:t>Correlated subquery </a:t>
            </a:r>
            <a:r>
              <a:rPr lang="en-US" altLang="en-US" dirty="0"/>
              <a:t>– the inner query</a:t>
            </a:r>
          </a:p>
          <a:p>
            <a:pPr>
              <a:buFont typeface="Monotype Sorts" charset="2"/>
              <a:buNone/>
            </a:pPr>
            <a:endParaRPr lang="en-US" altLang="en-US" b="1" dirty="0">
              <a:solidFill>
                <a:srgbClr val="0000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93441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6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Use of </a:t>
            </a:r>
            <a:r>
              <a:rPr lang="ja-JP" altLang="en-US" dirty="0"/>
              <a:t>“</a:t>
            </a:r>
            <a:r>
              <a:rPr lang="en-US" altLang="ja-JP" dirty="0"/>
              <a:t>not exists</a:t>
            </a:r>
            <a:r>
              <a:rPr lang="ja-JP" altLang="en-US" dirty="0"/>
              <a:t>”</a:t>
            </a:r>
            <a:r>
              <a:rPr lang="en-US" altLang="ja-JP" dirty="0"/>
              <a:t> Clause</a:t>
            </a:r>
            <a:endParaRPr lang="en-US" altLang="en-US" dirty="0"/>
          </a:p>
        </p:txBody>
      </p:sp>
      <p:sp>
        <p:nvSpPr>
          <p:cNvPr id="5734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06488"/>
            <a:ext cx="7570436" cy="4611924"/>
          </a:xfrm>
        </p:spPr>
        <p:txBody>
          <a:bodyPr/>
          <a:lstStyle/>
          <a:p>
            <a:pPr>
              <a:tabLst>
                <a:tab pos="461963" algn="l"/>
                <a:tab pos="1027113" algn="l"/>
                <a:tab pos="1547813" algn="l"/>
              </a:tabLst>
            </a:pPr>
            <a:r>
              <a:rPr lang="en-US" altLang="en-US" dirty="0"/>
              <a:t>Find all students who have taken all courses offered in the Biology department.</a:t>
            </a:r>
          </a:p>
          <a:p>
            <a:pPr>
              <a:tabLst>
                <a:tab pos="461963" algn="l"/>
                <a:tab pos="1027113" algn="l"/>
                <a:tab pos="1547813" algn="l"/>
              </a:tabLst>
            </a:pPr>
            <a:endParaRPr lang="en-US" altLang="en-US" dirty="0"/>
          </a:p>
          <a:p>
            <a:pPr>
              <a:tabLst>
                <a:tab pos="461963" algn="l"/>
                <a:tab pos="1027113" algn="l"/>
                <a:tab pos="1547813" algn="l"/>
              </a:tabLst>
            </a:pPr>
            <a:endParaRPr lang="en-US" altLang="en-US" dirty="0"/>
          </a:p>
          <a:p>
            <a:pPr>
              <a:tabLst>
                <a:tab pos="461963" algn="l"/>
                <a:tab pos="1027113" algn="l"/>
                <a:tab pos="1547813" algn="l"/>
              </a:tabLst>
            </a:pPr>
            <a:endParaRPr lang="en-US" altLang="en-US" dirty="0"/>
          </a:p>
          <a:p>
            <a:pPr>
              <a:tabLst>
                <a:tab pos="461963" algn="l"/>
                <a:tab pos="1027113" algn="l"/>
                <a:tab pos="1547813" algn="l"/>
              </a:tabLst>
            </a:pPr>
            <a:endParaRPr lang="en-US" altLang="en-US" dirty="0"/>
          </a:p>
          <a:p>
            <a:pPr>
              <a:tabLst>
                <a:tab pos="461963" algn="l"/>
                <a:tab pos="1027113" algn="l"/>
                <a:tab pos="1547813" algn="l"/>
              </a:tabLst>
            </a:pPr>
            <a:endParaRPr lang="en-US" altLang="en-US" dirty="0"/>
          </a:p>
          <a:p>
            <a:pPr>
              <a:tabLst>
                <a:tab pos="461963" algn="l"/>
                <a:tab pos="1027113" algn="l"/>
                <a:tab pos="1547813" algn="l"/>
              </a:tabLst>
            </a:pPr>
            <a:endParaRPr lang="en-US" altLang="en-US" dirty="0"/>
          </a:p>
          <a:p>
            <a:pPr>
              <a:tabLst>
                <a:tab pos="461963" algn="l"/>
                <a:tab pos="1027113" algn="l"/>
                <a:tab pos="1547813" algn="l"/>
              </a:tabLst>
            </a:pPr>
            <a:endParaRPr lang="en-US" altLang="en-US" dirty="0"/>
          </a:p>
          <a:p>
            <a:pPr>
              <a:tabLst>
                <a:tab pos="461963" algn="l"/>
                <a:tab pos="1027113" algn="l"/>
                <a:tab pos="1547813" algn="l"/>
              </a:tabLst>
            </a:pPr>
            <a:endParaRPr lang="en-US" altLang="en-US" dirty="0"/>
          </a:p>
          <a:p>
            <a:pPr>
              <a:tabLst>
                <a:tab pos="461963" algn="l"/>
                <a:tab pos="1027113" algn="l"/>
                <a:tab pos="1547813" algn="l"/>
              </a:tabLst>
            </a:pPr>
            <a:endParaRPr lang="en-US" altLang="en-US" dirty="0"/>
          </a:p>
          <a:p>
            <a:pPr>
              <a:tabLst>
                <a:tab pos="461963" algn="l"/>
                <a:tab pos="1027113" algn="l"/>
                <a:tab pos="1547813" algn="l"/>
              </a:tabLst>
            </a:pPr>
            <a:r>
              <a:rPr lang="en-US" altLang="en-US" dirty="0"/>
              <a:t>Note that X – Y = Ø   </a:t>
            </a:r>
            <a:r>
              <a:rPr lang="en-US" altLang="en-US" dirty="0">
                <a:sym typeface="Symbol" panose="05050102010706020507" pitchFamily="18" charset="2"/>
              </a:rPr>
              <a:t>   X Y</a:t>
            </a:r>
            <a:endParaRPr lang="en-US" altLang="en-US" dirty="0"/>
          </a:p>
          <a:p>
            <a:pPr>
              <a:tabLst>
                <a:tab pos="461963" algn="l"/>
                <a:tab pos="1027113" algn="l"/>
                <a:tab pos="1547813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Note: Cannot write this query using = all and its variants</a:t>
            </a:r>
            <a:endParaRPr lang="en-US" altLang="en-US" dirty="0"/>
          </a:p>
        </p:txBody>
      </p:sp>
      <p:sp>
        <p:nvSpPr>
          <p:cNvPr id="57347" name="Text Box 4"/>
          <p:cNvSpPr txBox="1">
            <a:spLocks noChangeArrowheads="1"/>
          </p:cNvSpPr>
          <p:nvPr/>
        </p:nvSpPr>
        <p:spPr bwMode="auto">
          <a:xfrm>
            <a:off x="3260500" y="1785367"/>
            <a:ext cx="6834476" cy="35855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en-US" sz="1600" b="1" dirty="0">
                <a:solidFill>
                  <a:srgbClr val="000000"/>
                </a:solidFill>
              </a:rPr>
              <a:t>select distinct </a:t>
            </a:r>
            <a:r>
              <a:rPr kumimoji="1" lang="en-US" altLang="en-US" sz="1600" i="1" dirty="0">
                <a:solidFill>
                  <a:srgbClr val="000000"/>
                </a:solidFill>
              </a:rPr>
              <a:t>S</a:t>
            </a:r>
            <a:r>
              <a:rPr kumimoji="1" lang="en-US" altLang="en-US" sz="1600" dirty="0">
                <a:solidFill>
                  <a:srgbClr val="000000"/>
                </a:solidFill>
              </a:rPr>
              <a:t>.</a:t>
            </a:r>
            <a:r>
              <a:rPr kumimoji="1" lang="en-US" altLang="en-US" sz="1600" i="1" dirty="0">
                <a:solidFill>
                  <a:srgbClr val="000000"/>
                </a:solidFill>
              </a:rPr>
              <a:t>ID</a:t>
            </a:r>
            <a:r>
              <a:rPr kumimoji="1" lang="en-US" altLang="en-US" sz="1600" dirty="0">
                <a:solidFill>
                  <a:srgbClr val="000000"/>
                </a:solidFill>
              </a:rPr>
              <a:t>, </a:t>
            </a:r>
            <a:r>
              <a:rPr kumimoji="1" lang="en-US" altLang="en-US" sz="1600" i="1" dirty="0">
                <a:solidFill>
                  <a:srgbClr val="000000"/>
                </a:solidFill>
              </a:rPr>
              <a:t>S</a:t>
            </a:r>
            <a:r>
              <a:rPr kumimoji="1" lang="en-US" altLang="en-US" sz="1600" dirty="0">
                <a:solidFill>
                  <a:srgbClr val="000000"/>
                </a:solidFill>
              </a:rPr>
              <a:t>.</a:t>
            </a:r>
            <a:r>
              <a:rPr kumimoji="1" lang="en-US" altLang="en-US" sz="1600" i="1" dirty="0">
                <a:solidFill>
                  <a:srgbClr val="000000"/>
                </a:solidFill>
              </a:rPr>
              <a:t>name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en-US" sz="1600" b="1" dirty="0">
                <a:solidFill>
                  <a:srgbClr val="000000"/>
                </a:solidFill>
              </a:rPr>
              <a:t>from </a:t>
            </a:r>
            <a:r>
              <a:rPr kumimoji="1" lang="en-US" altLang="en-US" sz="1600" i="1" dirty="0">
                <a:solidFill>
                  <a:srgbClr val="000000"/>
                </a:solidFill>
              </a:rPr>
              <a:t>student </a:t>
            </a:r>
            <a:r>
              <a:rPr kumimoji="1" lang="en-US" altLang="en-US" sz="1600" b="1" dirty="0">
                <a:solidFill>
                  <a:srgbClr val="000000"/>
                </a:solidFill>
              </a:rPr>
              <a:t>as </a:t>
            </a:r>
            <a:r>
              <a:rPr kumimoji="1" lang="en-US" altLang="en-US" sz="1600" i="1" dirty="0">
                <a:solidFill>
                  <a:srgbClr val="000000"/>
                </a:solidFill>
              </a:rPr>
              <a:t>S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en-US" sz="1600" b="1" dirty="0">
                <a:solidFill>
                  <a:srgbClr val="000000"/>
                </a:solidFill>
              </a:rPr>
              <a:t>where not exists </a:t>
            </a:r>
            <a:r>
              <a:rPr kumimoji="1" lang="en-US" altLang="en-US" sz="1600" dirty="0">
                <a:solidFill>
                  <a:srgbClr val="000000"/>
                </a:solidFill>
              </a:rPr>
              <a:t>( (</a:t>
            </a:r>
            <a:r>
              <a:rPr kumimoji="1" lang="en-US" altLang="en-US" sz="1600" b="1" dirty="0">
                <a:solidFill>
                  <a:srgbClr val="000000"/>
                </a:solidFill>
              </a:rPr>
              <a:t>select </a:t>
            </a:r>
            <a:r>
              <a:rPr kumimoji="1" lang="en-US" altLang="en-US" sz="1600" i="1" dirty="0" err="1">
                <a:solidFill>
                  <a:srgbClr val="000000"/>
                </a:solidFill>
              </a:rPr>
              <a:t>course_id</a:t>
            </a:r>
            <a:endParaRPr kumimoji="1" lang="en-US" altLang="en-US" sz="1600" i="1" dirty="0">
              <a:solidFill>
                <a:srgbClr val="000000"/>
              </a:solidFill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en-US" sz="1600" b="1" dirty="0">
                <a:solidFill>
                  <a:srgbClr val="000000"/>
                </a:solidFill>
              </a:rPr>
              <a:t>                                 from </a:t>
            </a:r>
            <a:r>
              <a:rPr kumimoji="1" lang="en-US" altLang="en-US" sz="1600" i="1" dirty="0">
                <a:solidFill>
                  <a:srgbClr val="000000"/>
                </a:solidFill>
              </a:rPr>
              <a:t>course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en-US" sz="1600" b="1" dirty="0">
                <a:solidFill>
                  <a:srgbClr val="000000"/>
                </a:solidFill>
              </a:rPr>
              <a:t>                                 where </a:t>
            </a:r>
            <a:r>
              <a:rPr kumimoji="1" lang="en-US" altLang="en-US" sz="1600" i="1" dirty="0" err="1">
                <a:solidFill>
                  <a:srgbClr val="000000"/>
                </a:solidFill>
              </a:rPr>
              <a:t>dept_name</a:t>
            </a:r>
            <a:r>
              <a:rPr kumimoji="1" lang="en-US" altLang="en-US" sz="1600" i="1" dirty="0">
                <a:solidFill>
                  <a:srgbClr val="000000"/>
                </a:solidFill>
              </a:rPr>
              <a:t> </a:t>
            </a:r>
            <a:r>
              <a:rPr kumimoji="1" lang="en-US" altLang="en-US" sz="1600" dirty="0">
                <a:solidFill>
                  <a:srgbClr val="000000"/>
                </a:solidFill>
              </a:rPr>
              <a:t>= 'Biology')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en-US" sz="1600" b="1" dirty="0">
                <a:solidFill>
                  <a:srgbClr val="000000"/>
                </a:solidFill>
              </a:rPr>
              <a:t>                               except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en-US" sz="1600" dirty="0">
                <a:solidFill>
                  <a:srgbClr val="000000"/>
                </a:solidFill>
              </a:rPr>
              <a:t>                                 (</a:t>
            </a:r>
            <a:r>
              <a:rPr kumimoji="1" lang="en-US" altLang="en-US" sz="1600" b="1" dirty="0">
                <a:solidFill>
                  <a:srgbClr val="000000"/>
                </a:solidFill>
              </a:rPr>
              <a:t>select </a:t>
            </a:r>
            <a:r>
              <a:rPr kumimoji="1" lang="en-US" altLang="en-US" sz="1600" i="1" dirty="0" err="1">
                <a:solidFill>
                  <a:srgbClr val="000000"/>
                </a:solidFill>
              </a:rPr>
              <a:t>T</a:t>
            </a:r>
            <a:r>
              <a:rPr kumimoji="1" lang="en-US" altLang="en-US" sz="1600" dirty="0" err="1">
                <a:solidFill>
                  <a:srgbClr val="000000"/>
                </a:solidFill>
              </a:rPr>
              <a:t>.</a:t>
            </a:r>
            <a:r>
              <a:rPr kumimoji="1" lang="en-US" altLang="en-US" sz="1600" i="1" dirty="0" err="1">
                <a:solidFill>
                  <a:srgbClr val="000000"/>
                </a:solidFill>
              </a:rPr>
              <a:t>course_id</a:t>
            </a:r>
            <a:endParaRPr kumimoji="1" lang="en-US" altLang="en-US" sz="1600" i="1" dirty="0">
              <a:solidFill>
                <a:srgbClr val="000000"/>
              </a:solidFill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en-US" sz="1600" b="1" dirty="0">
                <a:solidFill>
                  <a:srgbClr val="000000"/>
                </a:solidFill>
              </a:rPr>
              <a:t>                                   from </a:t>
            </a:r>
            <a:r>
              <a:rPr kumimoji="1" lang="en-US" altLang="en-US" sz="1600" i="1" dirty="0">
                <a:solidFill>
                  <a:srgbClr val="000000"/>
                </a:solidFill>
              </a:rPr>
              <a:t>takes </a:t>
            </a:r>
            <a:r>
              <a:rPr kumimoji="1" lang="en-US" altLang="en-US" sz="1600" b="1" dirty="0">
                <a:solidFill>
                  <a:srgbClr val="000000"/>
                </a:solidFill>
              </a:rPr>
              <a:t>as </a:t>
            </a:r>
            <a:r>
              <a:rPr kumimoji="1" lang="en-US" altLang="en-US" sz="1600" i="1" dirty="0">
                <a:solidFill>
                  <a:srgbClr val="000000"/>
                </a:solidFill>
              </a:rPr>
              <a:t>T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en-US" sz="1600" b="1" dirty="0">
                <a:solidFill>
                  <a:srgbClr val="000000"/>
                </a:solidFill>
              </a:rPr>
              <a:t>                                   where </a:t>
            </a:r>
            <a:r>
              <a:rPr kumimoji="1" lang="en-US" altLang="en-US" sz="1600" i="1" dirty="0">
                <a:solidFill>
                  <a:srgbClr val="000000"/>
                </a:solidFill>
              </a:rPr>
              <a:t>S</a:t>
            </a:r>
            <a:r>
              <a:rPr kumimoji="1" lang="en-US" altLang="en-US" sz="1600" dirty="0">
                <a:solidFill>
                  <a:srgbClr val="000000"/>
                </a:solidFill>
              </a:rPr>
              <a:t>.</a:t>
            </a:r>
            <a:r>
              <a:rPr kumimoji="1" lang="en-US" altLang="en-US" sz="1600" i="1" dirty="0">
                <a:solidFill>
                  <a:srgbClr val="000000"/>
                </a:solidFill>
              </a:rPr>
              <a:t>ID </a:t>
            </a:r>
            <a:r>
              <a:rPr kumimoji="1" lang="en-US" altLang="en-US" sz="1600" dirty="0">
                <a:solidFill>
                  <a:srgbClr val="000000"/>
                </a:solidFill>
              </a:rPr>
              <a:t>= </a:t>
            </a:r>
            <a:r>
              <a:rPr kumimoji="1" lang="en-US" altLang="en-US" sz="1600" i="1" dirty="0">
                <a:solidFill>
                  <a:srgbClr val="000000"/>
                </a:solidFill>
              </a:rPr>
              <a:t>T</a:t>
            </a:r>
            <a:r>
              <a:rPr kumimoji="1" lang="en-US" altLang="en-US" sz="1600" dirty="0">
                <a:solidFill>
                  <a:srgbClr val="000000"/>
                </a:solidFill>
              </a:rPr>
              <a:t>.</a:t>
            </a:r>
            <a:r>
              <a:rPr kumimoji="1" lang="en-US" altLang="en-US" sz="1600" i="1" dirty="0">
                <a:solidFill>
                  <a:srgbClr val="000000"/>
                </a:solidFill>
              </a:rPr>
              <a:t>ID</a:t>
            </a:r>
            <a:r>
              <a:rPr kumimoji="1" lang="en-US" altLang="en-US" sz="1600" dirty="0">
                <a:solidFill>
                  <a:srgbClr val="000000"/>
                </a:solidFill>
              </a:rPr>
              <a:t>));</a:t>
            </a:r>
          </a:p>
          <a:p>
            <a:pPr marL="285750" fontAlgn="base">
              <a:spcBef>
                <a:spcPct val="0"/>
              </a:spcBef>
              <a:spcAft>
                <a:spcPct val="0"/>
              </a:spcAft>
              <a:buClr>
                <a:srgbClr val="FF9933"/>
              </a:buClr>
              <a:buSzPct val="110000"/>
            </a:pPr>
            <a:endParaRPr kumimoji="1" lang="en-US" altLang="en-US" sz="1600" dirty="0">
              <a:solidFill>
                <a:srgbClr val="000000"/>
              </a:solidFill>
            </a:endParaRPr>
          </a:p>
          <a:p>
            <a:pPr marL="571500" indent="-285750" fontAlgn="base">
              <a:spcBef>
                <a:spcPct val="0"/>
              </a:spcBef>
              <a:spcAft>
                <a:spcPct val="0"/>
              </a:spcAft>
              <a:buClr>
                <a:srgbClr val="FF9933"/>
              </a:buClr>
              <a:buSzPct val="110000"/>
              <a:buFont typeface="Arial" panose="020B0604020202020204" pitchFamily="34" charset="0"/>
              <a:buChar char="•"/>
            </a:pPr>
            <a:r>
              <a:rPr kumimoji="1" lang="en-US" altLang="en-US" sz="1700" dirty="0">
                <a:solidFill>
                  <a:srgbClr val="000000"/>
                </a:solidFill>
              </a:rPr>
              <a:t>First nested query lists all courses offered in Biology</a:t>
            </a:r>
          </a:p>
          <a:p>
            <a:pPr marL="571500" indent="-285750" fontAlgn="base">
              <a:spcBef>
                <a:spcPct val="0"/>
              </a:spcBef>
              <a:spcAft>
                <a:spcPct val="0"/>
              </a:spcAft>
              <a:buClr>
                <a:srgbClr val="FF9933"/>
              </a:buClr>
              <a:buSzPct val="110000"/>
              <a:buFont typeface="Arial" panose="020B0604020202020204" pitchFamily="34" charset="0"/>
              <a:buChar char="•"/>
            </a:pPr>
            <a:r>
              <a:rPr kumimoji="1" lang="en-US" altLang="en-US" sz="1700" dirty="0">
                <a:solidFill>
                  <a:srgbClr val="000000"/>
                </a:solidFill>
              </a:rPr>
              <a:t>Second nested query lists all courses a particular student took</a:t>
            </a:r>
          </a:p>
          <a:p>
            <a:pPr marL="285750" fontAlgn="base">
              <a:spcBef>
                <a:spcPct val="0"/>
              </a:spcBef>
              <a:spcAft>
                <a:spcPct val="0"/>
              </a:spcAft>
              <a:buClr>
                <a:srgbClr val="FF9933"/>
              </a:buClr>
              <a:buSzPct val="90000"/>
            </a:pPr>
            <a:endParaRPr kumimoji="1" lang="en-US" altLang="en-US" sz="1700" dirty="0">
              <a:solidFill>
                <a:srgbClr val="000000"/>
              </a:solidFill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en-US" altLang="en-US" sz="16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79060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706" name="Rectangle 2"/>
          <p:cNvSpPr>
            <a:spLocks noGrp="1" noChangeArrowheads="1"/>
          </p:cNvSpPr>
          <p:nvPr>
            <p:ph type="title"/>
          </p:nvPr>
        </p:nvSpPr>
        <p:spPr>
          <a:xfrm>
            <a:off x="2305050" y="152400"/>
            <a:ext cx="8077200" cy="609600"/>
          </a:xfrm>
        </p:spPr>
        <p:txBody>
          <a:bodyPr/>
          <a:lstStyle/>
          <a:p>
            <a:r>
              <a:rPr lang="en-US" altLang="en-US" dirty="0"/>
              <a:t>Test for Absence of Duplicate Tuples</a:t>
            </a:r>
          </a:p>
        </p:txBody>
      </p:sp>
      <p:sp>
        <p:nvSpPr>
          <p:cNvPr id="5837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305050" y="1100646"/>
            <a:ext cx="7499160" cy="4367212"/>
          </a:xfrm>
        </p:spPr>
        <p:txBody>
          <a:bodyPr/>
          <a:lstStyle/>
          <a:p>
            <a:pPr>
              <a:tabLst>
                <a:tab pos="803275" algn="l"/>
                <a:tab pos="1547813" algn="l"/>
              </a:tabLst>
            </a:pPr>
            <a:r>
              <a:rPr lang="en-US" altLang="en-US" dirty="0"/>
              <a:t>The </a:t>
            </a:r>
            <a:r>
              <a:rPr lang="en-US" altLang="en-US" b="1" dirty="0">
                <a:solidFill>
                  <a:srgbClr val="002060"/>
                </a:solidFill>
              </a:rPr>
              <a:t>unique</a:t>
            </a:r>
            <a:r>
              <a:rPr lang="en-US" altLang="en-US" dirty="0"/>
              <a:t> construct tests whether a subquery has any duplicate tuples in its result.</a:t>
            </a:r>
          </a:p>
          <a:p>
            <a:pPr>
              <a:tabLst>
                <a:tab pos="803275" algn="l"/>
                <a:tab pos="1547813" algn="l"/>
              </a:tabLst>
            </a:pPr>
            <a:r>
              <a:rPr lang="en-US" altLang="en-US" dirty="0"/>
              <a:t>The </a:t>
            </a:r>
            <a:r>
              <a:rPr lang="en-US" altLang="en-US" b="1" dirty="0">
                <a:solidFill>
                  <a:srgbClr val="002060"/>
                </a:solidFill>
              </a:rPr>
              <a:t>unique</a:t>
            </a:r>
            <a:r>
              <a:rPr lang="en-US" altLang="en-US" dirty="0"/>
              <a:t> construct evaluates to “true” if a given subquery contains no duplicates .</a:t>
            </a:r>
          </a:p>
          <a:p>
            <a:pPr>
              <a:tabLst>
                <a:tab pos="803275" algn="l"/>
                <a:tab pos="1547813" algn="l"/>
              </a:tabLst>
            </a:pPr>
            <a:r>
              <a:rPr lang="en-US" altLang="en-US" dirty="0"/>
              <a:t>Find all courses that were offered at most once in 2017</a:t>
            </a:r>
          </a:p>
          <a:p>
            <a:pPr lvl="1">
              <a:buNone/>
              <a:tabLst>
                <a:tab pos="803275" algn="l"/>
                <a:tab pos="1547813" algn="l"/>
              </a:tabLst>
            </a:pPr>
            <a:r>
              <a:rPr lang="en-US" altLang="en-US" b="1" dirty="0"/>
              <a:t>    select </a:t>
            </a:r>
            <a:r>
              <a:rPr lang="en-US" altLang="en-US" i="1" dirty="0" err="1"/>
              <a:t>T</a:t>
            </a:r>
            <a:r>
              <a:rPr lang="en-US" altLang="en-US" dirty="0" err="1"/>
              <a:t>.</a:t>
            </a:r>
            <a:r>
              <a:rPr lang="en-US" altLang="en-US" i="1" dirty="0" err="1"/>
              <a:t>course_id</a:t>
            </a:r>
            <a:br>
              <a:rPr lang="en-US" altLang="en-US" i="1" dirty="0"/>
            </a:br>
            <a:r>
              <a:rPr lang="en-US" altLang="en-US" b="1" dirty="0"/>
              <a:t>from </a:t>
            </a:r>
            <a:r>
              <a:rPr lang="en-US" altLang="en-US" i="1" dirty="0"/>
              <a:t>course </a:t>
            </a:r>
            <a:r>
              <a:rPr lang="en-US" altLang="en-US" b="1" dirty="0"/>
              <a:t>as </a:t>
            </a:r>
            <a:r>
              <a:rPr lang="en-US" altLang="en-US" i="1" dirty="0"/>
              <a:t>T</a:t>
            </a:r>
            <a:br>
              <a:rPr lang="en-US" altLang="en-US" i="1" dirty="0"/>
            </a:br>
            <a:r>
              <a:rPr lang="en-US" altLang="en-US" b="1" dirty="0"/>
              <a:t>where unique </a:t>
            </a:r>
            <a:r>
              <a:rPr lang="en-US" altLang="en-US" dirty="0"/>
              <a:t>( </a:t>
            </a:r>
            <a:r>
              <a:rPr lang="en-US" altLang="en-US" b="1" dirty="0"/>
              <a:t>select </a:t>
            </a:r>
            <a:r>
              <a:rPr lang="en-US" altLang="en-US" i="1" dirty="0" err="1"/>
              <a:t>R</a:t>
            </a:r>
            <a:r>
              <a:rPr lang="en-US" altLang="en-US" dirty="0" err="1"/>
              <a:t>.</a:t>
            </a:r>
            <a:r>
              <a:rPr lang="en-US" altLang="en-US" i="1" dirty="0" err="1"/>
              <a:t>course_id</a:t>
            </a:r>
            <a:br>
              <a:rPr lang="en-US" altLang="en-US" i="1" dirty="0"/>
            </a:br>
            <a:r>
              <a:rPr lang="en-US" altLang="en-US" i="1" dirty="0"/>
              <a:t>                           </a:t>
            </a:r>
            <a:r>
              <a:rPr lang="en-US" altLang="en-US" b="1" dirty="0"/>
              <a:t>from </a:t>
            </a:r>
            <a:r>
              <a:rPr lang="en-US" altLang="en-US" i="1" dirty="0"/>
              <a:t>section </a:t>
            </a:r>
            <a:r>
              <a:rPr lang="en-US" altLang="en-US" b="1" dirty="0"/>
              <a:t>as </a:t>
            </a:r>
            <a:r>
              <a:rPr lang="en-US" altLang="en-US" i="1" dirty="0"/>
              <a:t>R</a:t>
            </a:r>
            <a:br>
              <a:rPr lang="en-US" altLang="en-US" i="1" dirty="0"/>
            </a:br>
            <a:r>
              <a:rPr lang="en-US" altLang="en-US" i="1" dirty="0"/>
              <a:t>                           </a:t>
            </a:r>
            <a:r>
              <a:rPr lang="en-US" altLang="en-US" b="1" dirty="0"/>
              <a:t>where </a:t>
            </a:r>
            <a:r>
              <a:rPr lang="en-US" altLang="en-US" i="1" dirty="0" err="1"/>
              <a:t>T</a:t>
            </a:r>
            <a:r>
              <a:rPr lang="en-US" altLang="en-US" dirty="0" err="1"/>
              <a:t>.</a:t>
            </a:r>
            <a:r>
              <a:rPr lang="en-US" altLang="en-US" i="1" dirty="0" err="1"/>
              <a:t>course_id</a:t>
            </a:r>
            <a:r>
              <a:rPr lang="en-US" altLang="en-US" dirty="0"/>
              <a:t>= </a:t>
            </a:r>
            <a:r>
              <a:rPr lang="en-US" altLang="en-US" i="1" dirty="0" err="1"/>
              <a:t>R</a:t>
            </a:r>
            <a:r>
              <a:rPr lang="en-US" altLang="en-US" dirty="0" err="1"/>
              <a:t>.</a:t>
            </a:r>
            <a:r>
              <a:rPr lang="en-US" altLang="en-US" i="1" dirty="0" err="1"/>
              <a:t>course_id</a:t>
            </a:r>
            <a:r>
              <a:rPr lang="en-US" altLang="en-US" i="1" dirty="0"/>
              <a:t> </a:t>
            </a:r>
            <a:br>
              <a:rPr lang="en-US" altLang="en-US" i="1" dirty="0"/>
            </a:br>
            <a:r>
              <a:rPr lang="en-US" altLang="en-US" i="1" dirty="0"/>
              <a:t>                                       </a:t>
            </a:r>
            <a:r>
              <a:rPr lang="en-US" altLang="en-US" b="1" dirty="0"/>
              <a:t>and </a:t>
            </a:r>
            <a:r>
              <a:rPr lang="en-US" altLang="en-US" i="1" dirty="0" err="1"/>
              <a:t>R</a:t>
            </a:r>
            <a:r>
              <a:rPr lang="en-US" altLang="en-US" dirty="0" err="1"/>
              <a:t>.</a:t>
            </a:r>
            <a:r>
              <a:rPr lang="en-US" altLang="en-US" i="1" dirty="0" err="1"/>
              <a:t>year</a:t>
            </a:r>
            <a:r>
              <a:rPr lang="en-US" altLang="en-US" i="1" dirty="0"/>
              <a:t> </a:t>
            </a:r>
            <a:r>
              <a:rPr lang="en-US" altLang="en-US" dirty="0"/>
              <a:t>= 2017);</a:t>
            </a:r>
          </a:p>
        </p:txBody>
      </p:sp>
    </p:spTree>
    <p:extLst>
      <p:ext uri="{BB962C8B-B14F-4D97-AF65-F5344CB8AC3E}">
        <p14:creationId xmlns:p14="http://schemas.microsoft.com/office/powerpoint/2010/main" val="11240419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754" name="Rectangle 2"/>
          <p:cNvSpPr>
            <a:spLocks noGrp="1" noChangeArrowheads="1"/>
          </p:cNvSpPr>
          <p:nvPr>
            <p:ph type="title"/>
          </p:nvPr>
        </p:nvSpPr>
        <p:spPr>
          <a:xfrm>
            <a:off x="2292350" y="2470150"/>
            <a:ext cx="8077200" cy="609600"/>
          </a:xfrm>
        </p:spPr>
        <p:txBody>
          <a:bodyPr/>
          <a:lstStyle/>
          <a:p>
            <a:r>
              <a:rPr lang="en-US" altLang="en-US" dirty="0"/>
              <a:t>Subqueries in the From Clause</a:t>
            </a:r>
          </a:p>
        </p:txBody>
      </p:sp>
    </p:spTree>
    <p:extLst>
      <p:ext uri="{BB962C8B-B14F-4D97-AF65-F5344CB8AC3E}">
        <p14:creationId xmlns:p14="http://schemas.microsoft.com/office/powerpoint/2010/main" val="24847098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C63BB9-6821-A147-AC7E-C0F2A27AE8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672032"/>
            <a:ext cx="4298967" cy="555154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4105F3A-51C4-6647-9D86-7EE5EC80BF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3794" name="Rectangle 7">
            <a:extLst>
              <a:ext uri="{FF2B5EF4-FFF2-40B4-BE49-F238E27FC236}">
                <a16:creationId xmlns:a16="http://schemas.microsoft.com/office/drawing/2014/main" id="{2D8A47D8-DB33-E34B-A433-FC79FD290E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"/>
            <a:ext cx="907838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GoT</a:t>
            </a: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Characters.json</a:t>
            </a:r>
            <a:endParaRPr kumimoji="0" lang="en-US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C9306B-77CF-0642-A169-30EED6284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33797" name="Picture 10">
            <a:extLst>
              <a:ext uri="{FF2B5EF4-FFF2-40B4-BE49-F238E27FC236}">
                <a16:creationId xmlns:a16="http://schemas.microsoft.com/office/drawing/2014/main" id="{394CC7E9-BC31-9C40-9A4D-8B84424E0D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8" name="TextBox 11">
            <a:extLst>
              <a:ext uri="{FF2B5EF4-FFF2-40B4-BE49-F238E27FC236}">
                <a16:creationId xmlns:a16="http://schemas.microsoft.com/office/drawing/2014/main" id="{55FB4359-791D-5B40-928C-C62BDB0296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ts val="3200"/>
              </a:lnSpc>
              <a:spcBef>
                <a:spcPct val="0"/>
              </a:spcBef>
              <a:buNone/>
              <a:defRPr/>
            </a:pPr>
            <a:fld id="{06B2ECF5-3358-634A-8C5D-6E0FBC4218E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>
                <a:lnSpc>
                  <a:spcPts val="3200"/>
                </a:lnSpc>
                <a:spcBef>
                  <a:spcPct val="0"/>
                </a:spcBef>
                <a:buNone/>
                <a:defRPr/>
              </a:pPr>
              <a:t>3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lang="en-US" altLang="en-US" sz="1600" i="1" dirty="0">
                <a:solidFill>
                  <a:schemeClr val="bg1"/>
                </a:solidFill>
              </a:rPr>
              <a:t>W4111_02_S20:  Introduction to Databases -- Lecture  3,4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9B89218-269F-3F4B-8E96-80F55DC444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32719" y="744618"/>
            <a:ext cx="7751034" cy="535984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/>
              <a:t>There are some strange things …</a:t>
            </a:r>
          </a:p>
          <a:p>
            <a:r>
              <a:rPr lang="en-US" sz="2400" dirty="0"/>
              <a:t>There are </a:t>
            </a:r>
            <a:r>
              <a:rPr lang="en-US" sz="2400" i="1" dirty="0"/>
              <a:t>siblings </a:t>
            </a:r>
            <a:r>
              <a:rPr lang="en-US" sz="2400" dirty="0"/>
              <a:t>and </a:t>
            </a:r>
            <a:r>
              <a:rPr lang="en-US" sz="2400" i="1" dirty="0"/>
              <a:t>sibling.</a:t>
            </a:r>
            <a:br>
              <a:rPr lang="en-US" sz="2400" i="1" dirty="0"/>
            </a:br>
            <a:r>
              <a:rPr lang="en-US" sz="2400" dirty="0"/>
              <a:t>A little analysis indicates that this must be a typo.</a:t>
            </a:r>
          </a:p>
          <a:p>
            <a:r>
              <a:rPr lang="en-US" sz="2400" dirty="0"/>
              <a:t>There are</a:t>
            </a:r>
          </a:p>
          <a:p>
            <a:pPr lvl="1"/>
            <a:r>
              <a:rPr lang="en-US" sz="2000" i="1" dirty="0"/>
              <a:t>actors</a:t>
            </a:r>
            <a:r>
              <a:rPr lang="en-US" sz="2000" dirty="0"/>
              <a:t> and </a:t>
            </a:r>
            <a:r>
              <a:rPr lang="en-US" sz="2000" i="1" dirty="0" err="1"/>
              <a:t>actorName</a:t>
            </a:r>
            <a:r>
              <a:rPr lang="en-US" sz="2000" i="1" dirty="0"/>
              <a:t>.</a:t>
            </a:r>
          </a:p>
          <a:p>
            <a:pPr lvl="1"/>
            <a:r>
              <a:rPr lang="en-US" sz="2000" dirty="0"/>
              <a:t>There is also </a:t>
            </a:r>
            <a:r>
              <a:rPr lang="en-US" sz="2000" i="1" dirty="0" err="1"/>
              <a:t>actorLink</a:t>
            </a:r>
            <a:r>
              <a:rPr lang="en-US" sz="2000" i="1" dirty="0"/>
              <a:t>.</a:t>
            </a:r>
          </a:p>
          <a:p>
            <a:r>
              <a:rPr lang="en-US" sz="2400" dirty="0"/>
              <a:t>The remainder seem to be relationships/associations</a:t>
            </a:r>
            <a:br>
              <a:rPr lang="en-US" sz="2400" dirty="0"/>
            </a:br>
            <a:r>
              <a:rPr lang="en-US" sz="2400" dirty="0"/>
              <a:t>between characters.</a:t>
            </a:r>
          </a:p>
          <a:p>
            <a:pPr lvl="1"/>
            <a:r>
              <a:rPr lang="en-US" sz="2000" dirty="0"/>
              <a:t>Some are unidirectional but paired, e.g. </a:t>
            </a:r>
            <a:r>
              <a:rPr lang="en-US" sz="2000" i="1" dirty="0"/>
              <a:t>killed, </a:t>
            </a:r>
            <a:r>
              <a:rPr lang="en-US" sz="2000" i="1" dirty="0" err="1"/>
              <a:t>killedBy</a:t>
            </a:r>
            <a:r>
              <a:rPr lang="en-US" sz="2000" i="1" dirty="0"/>
              <a:t>.</a:t>
            </a:r>
          </a:p>
          <a:p>
            <a:pPr lvl="1"/>
            <a:r>
              <a:rPr lang="en-US" sz="2000" dirty="0"/>
              <a:t>Bi-directional, </a:t>
            </a:r>
            <a:r>
              <a:rPr lang="en-US" sz="2000" i="1" dirty="0"/>
              <a:t>allies, siblings.</a:t>
            </a:r>
          </a:p>
          <a:p>
            <a:pPr lvl="1"/>
            <a:r>
              <a:rPr lang="en-US" sz="2000" dirty="0"/>
              <a:t>At least one relationship, </a:t>
            </a:r>
            <a:r>
              <a:rPr lang="en-US" sz="2000" i="1" dirty="0"/>
              <a:t>actors</a:t>
            </a:r>
            <a:r>
              <a:rPr lang="en-US" sz="2000" dirty="0"/>
              <a:t>, has properties.</a:t>
            </a:r>
          </a:p>
          <a:p>
            <a:r>
              <a:rPr lang="en-US" sz="2400" i="1" dirty="0" err="1"/>
              <a:t>characterName</a:t>
            </a:r>
            <a:r>
              <a:rPr lang="en-US" sz="2400" i="1" dirty="0"/>
              <a:t> is </a:t>
            </a:r>
            <a:r>
              <a:rPr lang="en-US" sz="2400" dirty="0"/>
              <a:t>“mostly” unique but there are some entities that have the same character name.</a:t>
            </a:r>
            <a:endParaRPr 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20837990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7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Subqueries in the Form Clause</a:t>
            </a:r>
          </a:p>
        </p:txBody>
      </p:sp>
      <p:sp>
        <p:nvSpPr>
          <p:cNvPr id="4403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069912"/>
            <a:ext cx="7443495" cy="4876800"/>
          </a:xfrm>
        </p:spPr>
        <p:txBody>
          <a:bodyPr/>
          <a:lstStyle/>
          <a:p>
            <a:pPr>
              <a:tabLst>
                <a:tab pos="1146175" algn="l"/>
                <a:tab pos="1608138" algn="l"/>
                <a:tab pos="1711325" algn="l"/>
              </a:tabLst>
            </a:pPr>
            <a:r>
              <a:rPr lang="en-US" altLang="en-US" dirty="0"/>
              <a:t>SQL allows a subquery expression to be used in the </a:t>
            </a:r>
            <a:r>
              <a:rPr lang="en-US" altLang="en-US" b="1" dirty="0"/>
              <a:t>from </a:t>
            </a:r>
            <a:r>
              <a:rPr lang="en-US" altLang="en-US" dirty="0"/>
              <a:t>clause</a:t>
            </a:r>
          </a:p>
          <a:p>
            <a:pPr>
              <a:tabLst>
                <a:tab pos="1146175" algn="l"/>
                <a:tab pos="1608138" algn="l"/>
                <a:tab pos="1711325" algn="l"/>
              </a:tabLst>
            </a:pPr>
            <a:r>
              <a:rPr lang="en-US" altLang="en-US" dirty="0"/>
              <a:t>Find the average instructors’ salaries of those departments where the average salary is greater than $42,000.”</a:t>
            </a:r>
          </a:p>
          <a:p>
            <a:pPr lvl="1">
              <a:buNone/>
              <a:tabLst>
                <a:tab pos="1146175" algn="l"/>
                <a:tab pos="1608138" algn="l"/>
                <a:tab pos="1711325" algn="l"/>
              </a:tabLst>
            </a:pPr>
            <a:r>
              <a:rPr lang="en-US" altLang="en-US" b="1" dirty="0"/>
              <a:t>     select </a:t>
            </a:r>
            <a:r>
              <a:rPr lang="en-US" altLang="en-US" i="1" dirty="0"/>
              <a:t>dept_name</a:t>
            </a:r>
            <a:r>
              <a:rPr lang="en-US" altLang="en-US" dirty="0"/>
              <a:t>, </a:t>
            </a:r>
            <a:r>
              <a:rPr lang="en-US" altLang="en-US" i="1" dirty="0" err="1"/>
              <a:t>avg_salary</a:t>
            </a:r>
            <a:br>
              <a:rPr lang="en-US" altLang="en-US" i="1" dirty="0"/>
            </a:br>
            <a:r>
              <a:rPr lang="en-US" altLang="en-US" b="1" dirty="0"/>
              <a:t>from </a:t>
            </a:r>
            <a:r>
              <a:rPr lang="en-US" altLang="en-US" dirty="0"/>
              <a:t>( </a:t>
            </a:r>
            <a:r>
              <a:rPr lang="en-US" altLang="en-US" b="1" dirty="0"/>
              <a:t>select </a:t>
            </a:r>
            <a:r>
              <a:rPr lang="en-US" altLang="en-US" i="1" dirty="0"/>
              <a:t>dept_name</a:t>
            </a:r>
            <a:r>
              <a:rPr lang="en-US" altLang="en-US" dirty="0"/>
              <a:t>, </a:t>
            </a:r>
            <a:r>
              <a:rPr lang="en-US" altLang="en-US" b="1" dirty="0" err="1"/>
              <a:t>avg</a:t>
            </a:r>
            <a:r>
              <a:rPr lang="en-US" altLang="en-US" b="1" dirty="0"/>
              <a:t> </a:t>
            </a:r>
            <a:r>
              <a:rPr lang="en-US" altLang="en-US" dirty="0"/>
              <a:t>(</a:t>
            </a:r>
            <a:r>
              <a:rPr lang="en-US" altLang="en-US" i="1" dirty="0"/>
              <a:t>salary</a:t>
            </a:r>
            <a:r>
              <a:rPr lang="en-US" altLang="en-US" dirty="0"/>
              <a:t>) </a:t>
            </a:r>
            <a:r>
              <a:rPr lang="en-US" altLang="en-US" b="1" dirty="0"/>
              <a:t>as </a:t>
            </a:r>
            <a:r>
              <a:rPr lang="en-US" altLang="en-US" i="1" dirty="0" err="1"/>
              <a:t>avg_salary</a:t>
            </a:r>
            <a:br>
              <a:rPr lang="en-US" altLang="en-US" i="1" dirty="0"/>
            </a:br>
            <a:r>
              <a:rPr lang="en-US" altLang="en-US" i="1" dirty="0"/>
              <a:t>           </a:t>
            </a:r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  <a:br>
              <a:rPr lang="en-US" altLang="en-US" i="1" dirty="0"/>
            </a:br>
            <a:r>
              <a:rPr lang="en-US" altLang="en-US" i="1" dirty="0"/>
              <a:t>           </a:t>
            </a:r>
            <a:r>
              <a:rPr lang="en-US" altLang="en-US" b="1" dirty="0"/>
              <a:t>group by </a:t>
            </a:r>
            <a:r>
              <a:rPr lang="en-US" altLang="en-US" i="1" dirty="0"/>
              <a:t>dept_name</a:t>
            </a:r>
            <a:r>
              <a:rPr lang="en-US" altLang="en-US" dirty="0"/>
              <a:t>)</a:t>
            </a:r>
            <a:br>
              <a:rPr lang="en-US" altLang="en-US" dirty="0"/>
            </a:br>
            <a:r>
              <a:rPr lang="en-US" altLang="en-US" b="1" dirty="0"/>
              <a:t>where </a:t>
            </a:r>
            <a:r>
              <a:rPr lang="en-US" altLang="en-US" i="1" dirty="0" err="1"/>
              <a:t>avg_salary</a:t>
            </a:r>
            <a:r>
              <a:rPr lang="en-US" altLang="en-US" i="1" dirty="0"/>
              <a:t> </a:t>
            </a:r>
            <a:r>
              <a:rPr lang="en-US" altLang="en-US" dirty="0"/>
              <a:t>&gt; 42000;</a:t>
            </a:r>
          </a:p>
          <a:p>
            <a:pPr>
              <a:tabLst>
                <a:tab pos="1146175" algn="l"/>
                <a:tab pos="1608138" algn="l"/>
                <a:tab pos="1711325" algn="l"/>
              </a:tabLst>
            </a:pPr>
            <a:r>
              <a:rPr lang="en-US" altLang="en-US" dirty="0"/>
              <a:t>Note that we do not need to use the </a:t>
            </a:r>
            <a:r>
              <a:rPr lang="en-US" altLang="en-US" b="1" dirty="0"/>
              <a:t>having </a:t>
            </a:r>
            <a:r>
              <a:rPr lang="en-US" altLang="en-US" dirty="0"/>
              <a:t>clause</a:t>
            </a:r>
          </a:p>
          <a:p>
            <a:pPr>
              <a:tabLst>
                <a:tab pos="1146175" algn="l"/>
                <a:tab pos="1608138" algn="l"/>
                <a:tab pos="1711325" algn="l"/>
              </a:tabLst>
            </a:pPr>
            <a:r>
              <a:rPr lang="en-US" altLang="en-US" dirty="0"/>
              <a:t>Another way to write above query</a:t>
            </a:r>
          </a:p>
          <a:p>
            <a:pPr marL="0" indent="0">
              <a:buNone/>
              <a:tabLst>
                <a:tab pos="1146175" algn="l"/>
                <a:tab pos="1608138" algn="l"/>
                <a:tab pos="1711325" algn="l"/>
              </a:tabLst>
            </a:pPr>
            <a:r>
              <a:rPr lang="en-US" altLang="en-US" sz="800" dirty="0"/>
              <a:t> </a:t>
            </a:r>
          </a:p>
          <a:p>
            <a:pPr lvl="1">
              <a:spcBef>
                <a:spcPts val="0"/>
              </a:spcBef>
              <a:buNone/>
              <a:tabLst>
                <a:tab pos="1146175" algn="l"/>
                <a:tab pos="1608138" algn="l"/>
                <a:tab pos="1711325" algn="l"/>
              </a:tabLst>
            </a:pPr>
            <a:r>
              <a:rPr lang="en-US" altLang="en-US" b="1" dirty="0"/>
              <a:t>     select </a:t>
            </a:r>
            <a:r>
              <a:rPr lang="en-US" altLang="en-US" i="1" dirty="0"/>
              <a:t>dept_name</a:t>
            </a:r>
            <a:r>
              <a:rPr lang="en-US" altLang="en-US" dirty="0"/>
              <a:t>, </a:t>
            </a:r>
            <a:r>
              <a:rPr lang="en-US" altLang="en-US" i="1" dirty="0" err="1"/>
              <a:t>avg_salary</a:t>
            </a:r>
            <a:br>
              <a:rPr lang="en-US" altLang="en-US" i="1" dirty="0"/>
            </a:br>
            <a:r>
              <a:rPr lang="en-US" altLang="en-US" b="1" dirty="0"/>
              <a:t>from </a:t>
            </a:r>
            <a:r>
              <a:rPr lang="en-US" altLang="en-US" dirty="0"/>
              <a:t>( </a:t>
            </a:r>
            <a:r>
              <a:rPr lang="en-US" altLang="en-US" b="1" dirty="0"/>
              <a:t>select </a:t>
            </a:r>
            <a:r>
              <a:rPr lang="en-US" altLang="en-US" i="1" dirty="0"/>
              <a:t>dept_name</a:t>
            </a:r>
            <a:r>
              <a:rPr lang="en-US" altLang="en-US" dirty="0"/>
              <a:t>, </a:t>
            </a:r>
            <a:r>
              <a:rPr lang="en-US" altLang="en-US" b="1" dirty="0" err="1"/>
              <a:t>avg</a:t>
            </a:r>
            <a:r>
              <a:rPr lang="en-US" altLang="en-US" b="1" dirty="0"/>
              <a:t> </a:t>
            </a:r>
            <a:r>
              <a:rPr lang="en-US" altLang="en-US" dirty="0"/>
              <a:t>(</a:t>
            </a:r>
            <a:r>
              <a:rPr lang="en-US" altLang="en-US" i="1" dirty="0"/>
              <a:t>salary</a:t>
            </a:r>
            <a:r>
              <a:rPr lang="en-US" altLang="en-US" dirty="0"/>
              <a:t>) </a:t>
            </a:r>
            <a:br>
              <a:rPr lang="en-US" altLang="en-US" i="1" dirty="0"/>
            </a:br>
            <a:r>
              <a:rPr lang="en-US" altLang="en-US" i="1" dirty="0"/>
              <a:t>           </a:t>
            </a:r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  <a:br>
              <a:rPr lang="en-US" altLang="en-US" i="1" dirty="0"/>
            </a:br>
            <a:r>
              <a:rPr lang="en-US" altLang="en-US" i="1" dirty="0"/>
              <a:t>           </a:t>
            </a:r>
            <a:r>
              <a:rPr lang="en-US" altLang="en-US" b="1" dirty="0"/>
              <a:t>group by </a:t>
            </a:r>
            <a:r>
              <a:rPr lang="en-US" altLang="en-US" i="1" dirty="0"/>
              <a:t>dept_name</a:t>
            </a:r>
            <a:r>
              <a:rPr lang="en-US" altLang="en-US" dirty="0"/>
              <a:t>) </a:t>
            </a:r>
          </a:p>
          <a:p>
            <a:pPr lvl="1">
              <a:spcBef>
                <a:spcPts val="0"/>
              </a:spcBef>
              <a:buNone/>
              <a:tabLst>
                <a:tab pos="1146175" algn="l"/>
                <a:tab pos="1608138" algn="l"/>
                <a:tab pos="1711325" algn="l"/>
              </a:tabLst>
            </a:pPr>
            <a:r>
              <a:rPr lang="en-US" altLang="en-US" b="1" dirty="0"/>
              <a:t>                as </a:t>
            </a:r>
            <a:r>
              <a:rPr lang="en-US" altLang="en-US" i="1" dirty="0" err="1"/>
              <a:t>dept_avg</a:t>
            </a:r>
            <a:r>
              <a:rPr lang="en-US" altLang="en-US" i="1" dirty="0"/>
              <a:t> </a:t>
            </a:r>
            <a:r>
              <a:rPr lang="en-US" altLang="en-US" dirty="0"/>
              <a:t>(</a:t>
            </a:r>
            <a:r>
              <a:rPr lang="en-US" altLang="en-US" i="1" dirty="0"/>
              <a:t>dept_name</a:t>
            </a:r>
            <a:r>
              <a:rPr lang="en-US" altLang="en-US" dirty="0"/>
              <a:t>, </a:t>
            </a:r>
            <a:r>
              <a:rPr lang="en-US" altLang="en-US" i="1" dirty="0" err="1"/>
              <a:t>avg_salary</a:t>
            </a:r>
            <a:r>
              <a:rPr lang="en-US" altLang="en-US" dirty="0"/>
              <a:t>)</a:t>
            </a:r>
          </a:p>
          <a:p>
            <a:pPr lvl="1">
              <a:spcBef>
                <a:spcPts val="0"/>
              </a:spcBef>
              <a:buNone/>
              <a:tabLst>
                <a:tab pos="1146175" algn="l"/>
                <a:tab pos="1608138" algn="l"/>
                <a:tab pos="1711325" algn="l"/>
              </a:tabLst>
            </a:pPr>
            <a:r>
              <a:rPr lang="en-US" altLang="en-US" b="1" dirty="0"/>
              <a:t>    where </a:t>
            </a:r>
            <a:r>
              <a:rPr lang="en-US" altLang="en-US" i="1" dirty="0" err="1"/>
              <a:t>avg_salary</a:t>
            </a:r>
            <a:r>
              <a:rPr lang="en-US" altLang="en-US" i="1" dirty="0"/>
              <a:t> </a:t>
            </a:r>
            <a:r>
              <a:rPr lang="en-US" altLang="en-US" dirty="0"/>
              <a:t>&gt; 42000;</a:t>
            </a:r>
          </a:p>
          <a:p>
            <a:pPr>
              <a:tabLst>
                <a:tab pos="1146175" algn="l"/>
                <a:tab pos="1608138" algn="l"/>
                <a:tab pos="1711325" algn="l"/>
              </a:tabLst>
            </a:pPr>
            <a:endParaRPr lang="en-US" altLang="en-US" dirty="0"/>
          </a:p>
          <a:p>
            <a:pPr>
              <a:buNone/>
              <a:tabLst>
                <a:tab pos="1146175" algn="l"/>
                <a:tab pos="1608138" algn="l"/>
                <a:tab pos="1711325" algn="l"/>
              </a:tabLst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3040266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8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With Clause</a:t>
            </a:r>
          </a:p>
        </p:txBody>
      </p:sp>
      <p:sp>
        <p:nvSpPr>
          <p:cNvPr id="4505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06489"/>
            <a:ext cx="7736457" cy="4903787"/>
          </a:xfrm>
        </p:spPr>
        <p:txBody>
          <a:bodyPr/>
          <a:lstStyle/>
          <a:p>
            <a:r>
              <a:rPr lang="en-US" altLang="en-US" dirty="0"/>
              <a:t>The </a:t>
            </a:r>
            <a:r>
              <a:rPr lang="en-US" altLang="en-US" b="1" dirty="0">
                <a:solidFill>
                  <a:srgbClr val="002060"/>
                </a:solidFill>
              </a:rPr>
              <a:t>with</a:t>
            </a:r>
            <a:r>
              <a:rPr lang="en-US" altLang="en-US" dirty="0"/>
              <a:t> clause provides a way of defining a temporary relation whose definition is available only to the query in which the </a:t>
            </a:r>
            <a:r>
              <a:rPr lang="en-US" altLang="en-US" b="1" dirty="0"/>
              <a:t>with</a:t>
            </a:r>
            <a:r>
              <a:rPr lang="en-US" altLang="en-US" b="1" dirty="0">
                <a:solidFill>
                  <a:schemeClr val="tx2"/>
                </a:solidFill>
              </a:rPr>
              <a:t> </a:t>
            </a:r>
            <a:r>
              <a:rPr lang="en-US" altLang="en-US" dirty="0"/>
              <a:t>clause occurs. </a:t>
            </a:r>
          </a:p>
          <a:p>
            <a:r>
              <a:rPr lang="en-US" altLang="en-US" dirty="0"/>
              <a:t>Find all departments with the maximum budget </a:t>
            </a:r>
            <a:br>
              <a:rPr lang="en-US" altLang="en-US" dirty="0"/>
            </a:br>
            <a:r>
              <a:rPr lang="en-US" altLang="en-US" sz="800" dirty="0"/>
              <a:t> </a:t>
            </a:r>
            <a:br>
              <a:rPr lang="en-US" altLang="en-US" b="1" dirty="0"/>
            </a:br>
            <a:r>
              <a:rPr lang="en-US" altLang="en-US" b="1" dirty="0"/>
              <a:t>     with </a:t>
            </a:r>
            <a:r>
              <a:rPr lang="en-US" altLang="en-US" i="1" dirty="0" err="1"/>
              <a:t>max_budget</a:t>
            </a:r>
            <a:r>
              <a:rPr lang="en-US" altLang="en-US" i="1" dirty="0"/>
              <a:t> </a:t>
            </a:r>
            <a:r>
              <a:rPr lang="en-US" altLang="en-US" dirty="0"/>
              <a:t>(</a:t>
            </a:r>
            <a:r>
              <a:rPr lang="en-US" altLang="en-US" i="1" dirty="0"/>
              <a:t>value</a:t>
            </a:r>
            <a:r>
              <a:rPr lang="en-US" altLang="en-US" dirty="0"/>
              <a:t>) </a:t>
            </a:r>
            <a:r>
              <a:rPr lang="en-US" altLang="en-US" b="1" dirty="0"/>
              <a:t>as </a:t>
            </a:r>
            <a:br>
              <a:rPr lang="en-US" altLang="en-US" b="1" dirty="0"/>
            </a:br>
            <a:r>
              <a:rPr lang="en-US" altLang="en-US" b="1" dirty="0"/>
              <a:t>             </a:t>
            </a:r>
            <a:r>
              <a:rPr lang="en-US" altLang="en-US" dirty="0"/>
              <a:t>(</a:t>
            </a:r>
            <a:r>
              <a:rPr lang="en-US" altLang="en-US" b="1" dirty="0"/>
              <a:t>select max</a:t>
            </a:r>
            <a:r>
              <a:rPr lang="en-US" altLang="en-US" dirty="0"/>
              <a:t>(</a:t>
            </a:r>
            <a:r>
              <a:rPr lang="en-US" altLang="en-US" i="1" dirty="0"/>
              <a:t>budget</a:t>
            </a:r>
            <a:r>
              <a:rPr lang="en-US" altLang="en-US" dirty="0"/>
              <a:t>)</a:t>
            </a:r>
            <a:br>
              <a:rPr lang="en-US" altLang="en-US" dirty="0"/>
            </a:br>
            <a:r>
              <a:rPr lang="en-US" altLang="en-US" dirty="0"/>
              <a:t>              </a:t>
            </a:r>
            <a:r>
              <a:rPr lang="en-US" altLang="en-US" b="1" dirty="0"/>
              <a:t>from </a:t>
            </a:r>
            <a:r>
              <a:rPr lang="en-US" altLang="en-US" i="1" dirty="0"/>
              <a:t>department</a:t>
            </a:r>
            <a:r>
              <a:rPr lang="en-US" altLang="en-US" dirty="0"/>
              <a:t>)</a:t>
            </a:r>
            <a:br>
              <a:rPr lang="en-US" altLang="en-US" dirty="0"/>
            </a:br>
            <a:r>
              <a:rPr lang="en-US" altLang="en-US" dirty="0"/>
              <a:t>     </a:t>
            </a:r>
            <a:r>
              <a:rPr lang="en-US" altLang="en-US" b="1" dirty="0"/>
              <a:t>select </a:t>
            </a:r>
            <a:r>
              <a:rPr lang="en-US" altLang="en-US" i="1" dirty="0"/>
              <a:t>department.name</a:t>
            </a:r>
            <a:br>
              <a:rPr lang="en-US" altLang="en-US" i="1" dirty="0"/>
            </a:br>
            <a:r>
              <a:rPr lang="en-US" altLang="en-US" i="1" dirty="0"/>
              <a:t>     </a:t>
            </a:r>
            <a:r>
              <a:rPr lang="en-US" altLang="en-US" b="1" dirty="0"/>
              <a:t>from </a:t>
            </a:r>
            <a:r>
              <a:rPr lang="en-US" altLang="en-US" i="1" dirty="0"/>
              <a:t>department</a:t>
            </a:r>
            <a:r>
              <a:rPr lang="en-US" altLang="en-US" dirty="0"/>
              <a:t>, </a:t>
            </a:r>
            <a:r>
              <a:rPr lang="en-US" altLang="en-US" i="1" dirty="0" err="1"/>
              <a:t>max_budget</a:t>
            </a:r>
            <a:br>
              <a:rPr lang="en-US" altLang="en-US" i="1" dirty="0"/>
            </a:br>
            <a:r>
              <a:rPr lang="en-US" altLang="en-US" i="1" dirty="0"/>
              <a:t>     </a:t>
            </a:r>
            <a:r>
              <a:rPr lang="en-US" altLang="en-US" b="1" dirty="0"/>
              <a:t>where </a:t>
            </a:r>
            <a:r>
              <a:rPr lang="en-US" altLang="en-US" i="1" dirty="0" err="1"/>
              <a:t>department</a:t>
            </a:r>
            <a:r>
              <a:rPr lang="en-US" altLang="en-US" dirty="0" err="1"/>
              <a:t>.</a:t>
            </a:r>
            <a:r>
              <a:rPr lang="en-US" altLang="en-US" i="1" dirty="0" err="1"/>
              <a:t>budget</a:t>
            </a:r>
            <a:r>
              <a:rPr lang="en-US" altLang="en-US" i="1" dirty="0"/>
              <a:t> </a:t>
            </a:r>
            <a:r>
              <a:rPr lang="en-US" altLang="en-US" dirty="0"/>
              <a:t>= </a:t>
            </a:r>
            <a:r>
              <a:rPr lang="en-US" altLang="en-US" i="1" dirty="0" err="1"/>
              <a:t>max_budget.value</a:t>
            </a:r>
            <a:r>
              <a:rPr lang="en-US" altLang="en-US" dirty="0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8541807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Complex Queries using With Clause</a:t>
            </a:r>
          </a:p>
        </p:txBody>
      </p:sp>
      <p:sp>
        <p:nvSpPr>
          <p:cNvPr id="4608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0" y="1147763"/>
            <a:ext cx="7557504" cy="693864"/>
          </a:xfrm>
        </p:spPr>
        <p:txBody>
          <a:bodyPr/>
          <a:lstStyle/>
          <a:p>
            <a:r>
              <a:rPr lang="en-US" altLang="en-US" dirty="0"/>
              <a:t>Find all departments where the total salary is greater than the average of the total salary at all departments</a:t>
            </a:r>
          </a:p>
        </p:txBody>
      </p:sp>
      <p:sp>
        <p:nvSpPr>
          <p:cNvPr id="46083" name="Text Box 4"/>
          <p:cNvSpPr txBox="1">
            <a:spLocks noChangeArrowheads="1"/>
          </p:cNvSpPr>
          <p:nvPr/>
        </p:nvSpPr>
        <p:spPr bwMode="auto">
          <a:xfrm>
            <a:off x="3086471" y="1841627"/>
            <a:ext cx="6858036" cy="27303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700" b="1" dirty="0">
                <a:solidFill>
                  <a:srgbClr val="000000"/>
                </a:solidFill>
              </a:rPr>
              <a:t>with </a:t>
            </a:r>
            <a:r>
              <a:rPr lang="en-US" altLang="en-US" sz="1700" i="1" dirty="0" err="1">
                <a:solidFill>
                  <a:srgbClr val="000000"/>
                </a:solidFill>
              </a:rPr>
              <a:t>dept</a:t>
            </a:r>
            <a:r>
              <a:rPr lang="en-US" altLang="en-US" sz="1700" i="1" dirty="0">
                <a:solidFill>
                  <a:srgbClr val="000000"/>
                </a:solidFill>
              </a:rPr>
              <a:t> _total </a:t>
            </a:r>
            <a:r>
              <a:rPr lang="en-US" altLang="en-US" sz="1700" dirty="0">
                <a:solidFill>
                  <a:srgbClr val="000000"/>
                </a:solidFill>
              </a:rPr>
              <a:t>(</a:t>
            </a:r>
            <a:r>
              <a:rPr lang="en-US" altLang="en-US" sz="1700" i="1" dirty="0">
                <a:solidFill>
                  <a:srgbClr val="000000"/>
                </a:solidFill>
              </a:rPr>
              <a:t>dept_name</a:t>
            </a:r>
            <a:r>
              <a:rPr lang="en-US" altLang="en-US" sz="1700" dirty="0">
                <a:solidFill>
                  <a:srgbClr val="000000"/>
                </a:solidFill>
              </a:rPr>
              <a:t>, </a:t>
            </a:r>
            <a:r>
              <a:rPr lang="en-US" altLang="en-US" sz="1700" i="1" dirty="0">
                <a:solidFill>
                  <a:srgbClr val="000000"/>
                </a:solidFill>
              </a:rPr>
              <a:t>value</a:t>
            </a:r>
            <a:r>
              <a:rPr lang="en-US" altLang="en-US" sz="1700" dirty="0">
                <a:solidFill>
                  <a:srgbClr val="000000"/>
                </a:solidFill>
              </a:rPr>
              <a:t>) </a:t>
            </a:r>
            <a:r>
              <a:rPr lang="en-US" altLang="en-US" sz="1700" b="1" dirty="0">
                <a:solidFill>
                  <a:srgbClr val="000000"/>
                </a:solidFill>
              </a:rPr>
              <a:t>as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700" dirty="0">
                <a:solidFill>
                  <a:srgbClr val="000000"/>
                </a:solidFill>
              </a:rPr>
              <a:t>        (</a:t>
            </a:r>
            <a:r>
              <a:rPr lang="en-US" altLang="en-US" sz="1700" b="1" dirty="0">
                <a:solidFill>
                  <a:srgbClr val="000000"/>
                </a:solidFill>
              </a:rPr>
              <a:t>select </a:t>
            </a:r>
            <a:r>
              <a:rPr lang="en-US" altLang="en-US" sz="1700" i="1" dirty="0">
                <a:solidFill>
                  <a:srgbClr val="000000"/>
                </a:solidFill>
              </a:rPr>
              <a:t>dept_name</a:t>
            </a:r>
            <a:r>
              <a:rPr lang="en-US" altLang="en-US" sz="1700" dirty="0">
                <a:solidFill>
                  <a:srgbClr val="000000"/>
                </a:solidFill>
              </a:rPr>
              <a:t>, </a:t>
            </a:r>
            <a:r>
              <a:rPr lang="en-US" altLang="en-US" sz="1700" b="1" dirty="0">
                <a:solidFill>
                  <a:srgbClr val="000000"/>
                </a:solidFill>
              </a:rPr>
              <a:t>sum</a:t>
            </a:r>
            <a:r>
              <a:rPr lang="en-US" altLang="en-US" sz="1700" dirty="0">
                <a:solidFill>
                  <a:srgbClr val="000000"/>
                </a:solidFill>
              </a:rPr>
              <a:t>(</a:t>
            </a:r>
            <a:r>
              <a:rPr lang="en-US" altLang="en-US" sz="1700" i="1" dirty="0">
                <a:solidFill>
                  <a:srgbClr val="000000"/>
                </a:solidFill>
              </a:rPr>
              <a:t>salary</a:t>
            </a:r>
            <a:r>
              <a:rPr lang="en-US" altLang="en-US" sz="1700" dirty="0">
                <a:solidFill>
                  <a:srgbClr val="000000"/>
                </a:solidFill>
              </a:rPr>
              <a:t>)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700" b="1" dirty="0">
                <a:solidFill>
                  <a:srgbClr val="000000"/>
                </a:solidFill>
              </a:rPr>
              <a:t>         from </a:t>
            </a:r>
            <a:r>
              <a:rPr lang="en-US" altLang="en-US" sz="1700" i="1" dirty="0">
                <a:solidFill>
                  <a:srgbClr val="000000"/>
                </a:solidFill>
              </a:rPr>
              <a:t>instructor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700" b="1" dirty="0">
                <a:solidFill>
                  <a:srgbClr val="000000"/>
                </a:solidFill>
              </a:rPr>
              <a:t>         group by </a:t>
            </a:r>
            <a:r>
              <a:rPr lang="en-US" altLang="en-US" sz="1700" i="1" dirty="0">
                <a:solidFill>
                  <a:srgbClr val="000000"/>
                </a:solidFill>
              </a:rPr>
              <a:t>dept_name</a:t>
            </a:r>
            <a:r>
              <a:rPr lang="en-US" altLang="en-US" sz="1700" dirty="0">
                <a:solidFill>
                  <a:srgbClr val="000000"/>
                </a:solidFill>
              </a:rPr>
              <a:t>),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700" i="1" dirty="0" err="1">
                <a:solidFill>
                  <a:srgbClr val="000000"/>
                </a:solidFill>
              </a:rPr>
              <a:t>dept_total_avg</a:t>
            </a:r>
            <a:r>
              <a:rPr lang="en-US" altLang="en-US" sz="1700" dirty="0">
                <a:solidFill>
                  <a:srgbClr val="000000"/>
                </a:solidFill>
              </a:rPr>
              <a:t>(</a:t>
            </a:r>
            <a:r>
              <a:rPr lang="en-US" altLang="en-US" sz="1700" i="1" dirty="0">
                <a:solidFill>
                  <a:srgbClr val="000000"/>
                </a:solidFill>
              </a:rPr>
              <a:t>value</a:t>
            </a:r>
            <a:r>
              <a:rPr lang="en-US" altLang="en-US" sz="1700" dirty="0">
                <a:solidFill>
                  <a:srgbClr val="000000"/>
                </a:solidFill>
              </a:rPr>
              <a:t>) </a:t>
            </a:r>
            <a:r>
              <a:rPr lang="en-US" altLang="en-US" sz="1700" b="1" dirty="0">
                <a:solidFill>
                  <a:srgbClr val="000000"/>
                </a:solidFill>
              </a:rPr>
              <a:t>as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700" dirty="0">
                <a:solidFill>
                  <a:srgbClr val="000000"/>
                </a:solidFill>
              </a:rPr>
              <a:t>       (</a:t>
            </a:r>
            <a:r>
              <a:rPr lang="en-US" altLang="en-US" sz="1700" b="1" dirty="0">
                <a:solidFill>
                  <a:srgbClr val="000000"/>
                </a:solidFill>
              </a:rPr>
              <a:t>select </a:t>
            </a:r>
            <a:r>
              <a:rPr lang="en-US" altLang="en-US" sz="1700" b="1" dirty="0" err="1">
                <a:solidFill>
                  <a:srgbClr val="000000"/>
                </a:solidFill>
              </a:rPr>
              <a:t>avg</a:t>
            </a:r>
            <a:r>
              <a:rPr lang="en-US" altLang="en-US" sz="1700" dirty="0">
                <a:solidFill>
                  <a:srgbClr val="000000"/>
                </a:solidFill>
              </a:rPr>
              <a:t>(</a:t>
            </a:r>
            <a:r>
              <a:rPr lang="en-US" altLang="en-US" sz="1700" i="1" dirty="0">
                <a:solidFill>
                  <a:srgbClr val="000000"/>
                </a:solidFill>
              </a:rPr>
              <a:t>value</a:t>
            </a:r>
            <a:r>
              <a:rPr lang="en-US" altLang="en-US" sz="1700" dirty="0">
                <a:solidFill>
                  <a:srgbClr val="000000"/>
                </a:solidFill>
              </a:rPr>
              <a:t>)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700" b="1" dirty="0">
                <a:solidFill>
                  <a:srgbClr val="000000"/>
                </a:solidFill>
              </a:rPr>
              <a:t>       from </a:t>
            </a:r>
            <a:r>
              <a:rPr lang="en-US" altLang="en-US" sz="1700" i="1" dirty="0" err="1">
                <a:solidFill>
                  <a:srgbClr val="000000"/>
                </a:solidFill>
              </a:rPr>
              <a:t>dept_total</a:t>
            </a:r>
            <a:r>
              <a:rPr lang="en-US" altLang="en-US" sz="1700" dirty="0">
                <a:solidFill>
                  <a:srgbClr val="000000"/>
                </a:solidFill>
              </a:rPr>
              <a:t>)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700" b="1" dirty="0">
                <a:solidFill>
                  <a:srgbClr val="000000"/>
                </a:solidFill>
              </a:rPr>
              <a:t>select </a:t>
            </a:r>
            <a:r>
              <a:rPr lang="en-US" altLang="en-US" sz="1700" i="1" dirty="0">
                <a:solidFill>
                  <a:srgbClr val="000000"/>
                </a:solidFill>
              </a:rPr>
              <a:t>dept_name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700" b="1" dirty="0">
                <a:solidFill>
                  <a:srgbClr val="000000"/>
                </a:solidFill>
              </a:rPr>
              <a:t>from </a:t>
            </a:r>
            <a:r>
              <a:rPr lang="en-US" altLang="en-US" sz="1700" i="1" dirty="0" err="1">
                <a:solidFill>
                  <a:srgbClr val="000000"/>
                </a:solidFill>
              </a:rPr>
              <a:t>dept_total</a:t>
            </a:r>
            <a:r>
              <a:rPr lang="en-US" altLang="en-US" sz="1700" dirty="0">
                <a:solidFill>
                  <a:srgbClr val="000000"/>
                </a:solidFill>
              </a:rPr>
              <a:t>, </a:t>
            </a:r>
            <a:r>
              <a:rPr lang="en-US" altLang="en-US" sz="1700" i="1" dirty="0" err="1">
                <a:solidFill>
                  <a:srgbClr val="000000"/>
                </a:solidFill>
              </a:rPr>
              <a:t>dept_total_avg</a:t>
            </a:r>
            <a:endParaRPr lang="en-US" altLang="en-US" sz="1700" i="1" dirty="0">
              <a:solidFill>
                <a:srgbClr val="000000"/>
              </a:solidFill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700" b="1" dirty="0">
                <a:solidFill>
                  <a:srgbClr val="000000"/>
                </a:solidFill>
              </a:rPr>
              <a:t>where </a:t>
            </a:r>
            <a:r>
              <a:rPr lang="en-US" altLang="en-US" sz="1700" i="1" dirty="0" err="1">
                <a:solidFill>
                  <a:srgbClr val="000000"/>
                </a:solidFill>
              </a:rPr>
              <a:t>dept_total.value</a:t>
            </a:r>
            <a:r>
              <a:rPr lang="en-US" altLang="en-US" sz="1700" i="1" dirty="0">
                <a:solidFill>
                  <a:srgbClr val="000000"/>
                </a:solidFill>
              </a:rPr>
              <a:t> </a:t>
            </a:r>
            <a:r>
              <a:rPr lang="en-US" altLang="en-US" sz="1700" dirty="0">
                <a:solidFill>
                  <a:srgbClr val="000000"/>
                </a:solidFill>
              </a:rPr>
              <a:t>&gt; </a:t>
            </a:r>
            <a:r>
              <a:rPr lang="en-US" altLang="en-US" sz="1700" i="1" dirty="0" err="1">
                <a:solidFill>
                  <a:srgbClr val="000000"/>
                </a:solidFill>
              </a:rPr>
              <a:t>dept_total_avg.value</a:t>
            </a:r>
            <a:r>
              <a:rPr lang="en-US" altLang="en-US" sz="1700" dirty="0">
                <a:solidFill>
                  <a:srgbClr val="000000"/>
                </a:solidFill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23961596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Scalar Subquery</a:t>
            </a:r>
          </a:p>
        </p:txBody>
      </p:sp>
      <p:sp>
        <p:nvSpPr>
          <p:cNvPr id="6041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0" y="1093789"/>
            <a:ext cx="7546594" cy="4721796"/>
          </a:xfrm>
        </p:spPr>
        <p:txBody>
          <a:bodyPr/>
          <a:lstStyle/>
          <a:p>
            <a:r>
              <a:rPr lang="en-US" altLang="en-US" dirty="0"/>
              <a:t>Scalar subquery is one which is used where a single value is expected</a:t>
            </a:r>
          </a:p>
          <a:p>
            <a:r>
              <a:rPr lang="en-US" altLang="en-US" dirty="0"/>
              <a:t>List all departments along with the number of instructors in each department</a:t>
            </a:r>
          </a:p>
          <a:p>
            <a:pPr>
              <a:buFont typeface="Monotype Sorts" charset="2"/>
              <a:buNone/>
            </a:pPr>
            <a:r>
              <a:rPr lang="en-US" altLang="en-US" b="1" dirty="0"/>
              <a:t>	select </a:t>
            </a:r>
            <a:r>
              <a:rPr lang="en-US" altLang="en-US" i="1" dirty="0"/>
              <a:t>dept_name</a:t>
            </a:r>
            <a:r>
              <a:rPr lang="en-US" altLang="en-US" dirty="0"/>
              <a:t>, </a:t>
            </a:r>
            <a:br>
              <a:rPr lang="en-US" altLang="en-US" dirty="0"/>
            </a:br>
            <a:r>
              <a:rPr lang="en-US" altLang="en-US" dirty="0"/>
              <a:t>             ( </a:t>
            </a:r>
            <a:r>
              <a:rPr lang="en-US" altLang="en-US" b="1" dirty="0"/>
              <a:t>select count</a:t>
            </a:r>
            <a:r>
              <a:rPr lang="en-US" altLang="en-US" dirty="0"/>
              <a:t>(*) </a:t>
            </a:r>
            <a:br>
              <a:rPr lang="en-US" altLang="en-US" dirty="0"/>
            </a:br>
            <a:r>
              <a:rPr lang="en-US" altLang="en-US" dirty="0"/>
              <a:t>                </a:t>
            </a:r>
            <a:r>
              <a:rPr lang="en-US" altLang="en-US" b="1" dirty="0"/>
              <a:t>from </a:t>
            </a:r>
            <a:r>
              <a:rPr lang="en-US" altLang="en-US" i="1" dirty="0"/>
              <a:t>instructor </a:t>
            </a:r>
            <a:br>
              <a:rPr lang="en-US" altLang="en-US" i="1" dirty="0"/>
            </a:br>
            <a:r>
              <a:rPr lang="en-US" altLang="en-US" i="1" dirty="0"/>
              <a:t>                </a:t>
            </a:r>
            <a:r>
              <a:rPr lang="en-US" altLang="en-US" b="1" dirty="0"/>
              <a:t>where </a:t>
            </a:r>
            <a:r>
              <a:rPr lang="en-US" altLang="en-US" i="1" dirty="0" err="1"/>
              <a:t>department</a:t>
            </a:r>
            <a:r>
              <a:rPr lang="en-US" altLang="en-US" dirty="0" err="1"/>
              <a:t>.</a:t>
            </a:r>
            <a:r>
              <a:rPr lang="en-US" altLang="en-US" i="1" dirty="0" err="1"/>
              <a:t>dept_name</a:t>
            </a:r>
            <a:r>
              <a:rPr lang="en-US" altLang="en-US" i="1" dirty="0"/>
              <a:t> </a:t>
            </a:r>
            <a:r>
              <a:rPr lang="en-US" altLang="en-US" dirty="0"/>
              <a:t>= </a:t>
            </a:r>
            <a:r>
              <a:rPr lang="en-US" altLang="en-US" i="1" dirty="0" err="1"/>
              <a:t>instructor</a:t>
            </a:r>
            <a:r>
              <a:rPr lang="en-US" altLang="en-US" dirty="0" err="1"/>
              <a:t>.</a:t>
            </a:r>
            <a:r>
              <a:rPr lang="en-US" altLang="en-US" i="1" dirty="0" err="1"/>
              <a:t>dept_name</a:t>
            </a:r>
            <a:r>
              <a:rPr lang="en-US" altLang="en-US" dirty="0"/>
              <a:t>)</a:t>
            </a:r>
            <a:br>
              <a:rPr lang="en-US" altLang="en-US" dirty="0"/>
            </a:br>
            <a:r>
              <a:rPr lang="en-US" altLang="en-US" dirty="0"/>
              <a:t>             </a:t>
            </a:r>
            <a:r>
              <a:rPr lang="en-US" altLang="en-US" b="1" dirty="0"/>
              <a:t>as </a:t>
            </a:r>
            <a:r>
              <a:rPr lang="en-US" altLang="en-US" i="1" dirty="0" err="1"/>
              <a:t>num_instructors</a:t>
            </a:r>
            <a:br>
              <a:rPr lang="en-US" altLang="en-US" i="1" dirty="0"/>
            </a:br>
            <a:r>
              <a:rPr lang="en-US" altLang="en-US" b="1" dirty="0"/>
              <a:t>from </a:t>
            </a:r>
            <a:r>
              <a:rPr lang="en-US" altLang="en-US" i="1" dirty="0"/>
              <a:t>department</a:t>
            </a:r>
            <a:r>
              <a:rPr lang="en-US" altLang="en-US" dirty="0"/>
              <a:t>;</a:t>
            </a:r>
          </a:p>
          <a:p>
            <a:r>
              <a:rPr lang="en-US" altLang="en-US" dirty="0"/>
              <a:t>Runtime error if subquery returns more than one result tuple</a:t>
            </a:r>
          </a:p>
        </p:txBody>
      </p:sp>
    </p:spTree>
    <p:extLst>
      <p:ext uri="{BB962C8B-B14F-4D97-AF65-F5344CB8AC3E}">
        <p14:creationId xmlns:p14="http://schemas.microsoft.com/office/powerpoint/2010/main" val="2003449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946" name="Rectangle 2"/>
          <p:cNvSpPr>
            <a:spLocks noGrp="1" noChangeArrowheads="1"/>
          </p:cNvSpPr>
          <p:nvPr>
            <p:ph type="title"/>
          </p:nvPr>
        </p:nvSpPr>
        <p:spPr>
          <a:xfrm>
            <a:off x="2433638" y="112713"/>
            <a:ext cx="8077200" cy="609600"/>
          </a:xfrm>
        </p:spPr>
        <p:txBody>
          <a:bodyPr/>
          <a:lstStyle/>
          <a:p>
            <a:r>
              <a:rPr lang="en-US" altLang="en-US" dirty="0"/>
              <a:t>Modification of the Database</a:t>
            </a:r>
          </a:p>
        </p:txBody>
      </p:sp>
      <p:sp>
        <p:nvSpPr>
          <p:cNvPr id="6144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6357" y="1145220"/>
            <a:ext cx="7420668" cy="3134173"/>
          </a:xfrm>
        </p:spPr>
        <p:txBody>
          <a:bodyPr/>
          <a:lstStyle/>
          <a:p>
            <a:pPr>
              <a:tabLst>
                <a:tab pos="1652588" algn="l"/>
                <a:tab pos="2633663" algn="l"/>
              </a:tabLst>
            </a:pPr>
            <a:r>
              <a:rPr lang="en-US" altLang="en-US" dirty="0"/>
              <a:t>Deletion of tuples from a given relation.</a:t>
            </a:r>
            <a:endParaRPr lang="en-US" altLang="en-US" dirty="0">
              <a:latin typeface="Century Gothic" panose="020B0502020202020204" pitchFamily="34" charset="0"/>
            </a:endParaRPr>
          </a:p>
          <a:p>
            <a:pPr>
              <a:tabLst>
                <a:tab pos="1652588" algn="l"/>
                <a:tab pos="2633663" algn="l"/>
              </a:tabLst>
            </a:pPr>
            <a:r>
              <a:rPr lang="en-US" altLang="en-US" dirty="0"/>
              <a:t>Insertion of new tuples into a given relation</a:t>
            </a:r>
          </a:p>
          <a:p>
            <a:pPr>
              <a:tabLst>
                <a:tab pos="1652588" algn="l"/>
                <a:tab pos="2633663" algn="l"/>
              </a:tabLst>
            </a:pPr>
            <a:r>
              <a:rPr lang="en-US" altLang="en-US" dirty="0"/>
              <a:t>Updating of values in some tuples in a given relation</a:t>
            </a:r>
          </a:p>
        </p:txBody>
      </p:sp>
    </p:spTree>
    <p:extLst>
      <p:ext uri="{BB962C8B-B14F-4D97-AF65-F5344CB8AC3E}">
        <p14:creationId xmlns:p14="http://schemas.microsoft.com/office/powerpoint/2010/main" val="7537880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62" name="Rectangle 2"/>
          <p:cNvSpPr>
            <a:spLocks noGrp="1" noChangeArrowheads="1"/>
          </p:cNvSpPr>
          <p:nvPr>
            <p:ph type="title"/>
          </p:nvPr>
        </p:nvSpPr>
        <p:spPr>
          <a:xfrm>
            <a:off x="2433638" y="167450"/>
            <a:ext cx="8077200" cy="609600"/>
          </a:xfrm>
        </p:spPr>
        <p:txBody>
          <a:bodyPr/>
          <a:lstStyle/>
          <a:p>
            <a:r>
              <a:rPr lang="en-US" altLang="en-US" dirty="0"/>
              <a:t>Deletion</a:t>
            </a:r>
          </a:p>
        </p:txBody>
      </p:sp>
      <p:sp>
        <p:nvSpPr>
          <p:cNvPr id="6246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305236" y="1143064"/>
            <a:ext cx="7634796" cy="5175250"/>
          </a:xfrm>
        </p:spPr>
        <p:txBody>
          <a:bodyPr/>
          <a:lstStyle/>
          <a:p>
            <a:pPr>
              <a:tabLst>
                <a:tab pos="1652588" algn="l"/>
                <a:tab pos="2633663" algn="l"/>
              </a:tabLst>
            </a:pPr>
            <a:r>
              <a:rPr lang="en-US" altLang="en-US" dirty="0"/>
              <a:t>Delete all instructors</a:t>
            </a:r>
          </a:p>
          <a:p>
            <a:pPr>
              <a:buNone/>
              <a:tabLst>
                <a:tab pos="1652588" algn="l"/>
                <a:tab pos="2633663" algn="l"/>
              </a:tabLst>
            </a:pPr>
            <a:r>
              <a:rPr lang="en-US" altLang="en-US" dirty="0"/>
              <a:t>		</a:t>
            </a:r>
            <a:r>
              <a:rPr lang="en-US" altLang="en-US" b="1" dirty="0"/>
              <a:t>delete from </a:t>
            </a:r>
            <a:r>
              <a:rPr lang="en-US" altLang="en-US" i="1" dirty="0"/>
              <a:t>instructor</a:t>
            </a:r>
            <a:r>
              <a:rPr lang="en-US" altLang="en-US" dirty="0">
                <a:latin typeface="Century Gothic" panose="020B0502020202020204" pitchFamily="34" charset="0"/>
              </a:rPr>
              <a:t> </a:t>
            </a:r>
          </a:p>
          <a:p>
            <a:pPr>
              <a:buNone/>
              <a:tabLst>
                <a:tab pos="1652588" algn="l"/>
                <a:tab pos="2633663" algn="l"/>
              </a:tabLst>
            </a:pPr>
            <a:endParaRPr lang="en-US" altLang="en-US" sz="800" dirty="0">
              <a:latin typeface="Century Gothic" panose="020B0502020202020204" pitchFamily="34" charset="0"/>
            </a:endParaRPr>
          </a:p>
          <a:p>
            <a:pPr>
              <a:tabLst>
                <a:tab pos="1652588" algn="l"/>
                <a:tab pos="2633663" algn="l"/>
              </a:tabLst>
            </a:pPr>
            <a:r>
              <a:rPr lang="en-US" altLang="en-US" dirty="0"/>
              <a:t>Delete all instructors from the Finance department</a:t>
            </a:r>
            <a:br>
              <a:rPr lang="en-US" altLang="en-US" dirty="0"/>
            </a:br>
            <a:r>
              <a:rPr lang="en-US" altLang="en-US" dirty="0"/>
              <a:t>                     </a:t>
            </a:r>
            <a:r>
              <a:rPr lang="en-US" altLang="en-US" b="1" dirty="0"/>
              <a:t>delete from </a:t>
            </a:r>
            <a:r>
              <a:rPr lang="en-US" altLang="en-US" i="1" dirty="0"/>
              <a:t>instructor</a:t>
            </a:r>
            <a:br>
              <a:rPr lang="en-US" altLang="en-US" i="1" dirty="0"/>
            </a:br>
            <a:r>
              <a:rPr lang="en-US" altLang="en-US" i="1" dirty="0"/>
              <a:t>                     </a:t>
            </a:r>
            <a:r>
              <a:rPr lang="en-US" altLang="en-US" b="1" dirty="0"/>
              <a:t>where </a:t>
            </a:r>
            <a:r>
              <a:rPr lang="en-US" altLang="en-US" i="1" dirty="0" err="1"/>
              <a:t>dept_name</a:t>
            </a:r>
            <a:r>
              <a:rPr lang="en-US" altLang="en-US" dirty="0"/>
              <a:t>= 'Finance’;</a:t>
            </a:r>
          </a:p>
          <a:p>
            <a:pPr>
              <a:buNone/>
              <a:tabLst>
                <a:tab pos="1652588" algn="l"/>
                <a:tab pos="2633663" algn="l"/>
              </a:tabLst>
            </a:pPr>
            <a:r>
              <a:rPr lang="en-US" altLang="en-US" sz="800" dirty="0"/>
              <a:t> </a:t>
            </a:r>
          </a:p>
          <a:p>
            <a:pPr>
              <a:tabLst>
                <a:tab pos="1652588" algn="l"/>
                <a:tab pos="2633663" algn="l"/>
              </a:tabLst>
            </a:pPr>
            <a:r>
              <a:rPr lang="en-US" altLang="en-US" i="1" dirty="0"/>
              <a:t>Delete all tuples in the instructor relation for those instructors associated with a department located in the Watson building.</a:t>
            </a:r>
          </a:p>
          <a:p>
            <a:pPr>
              <a:buNone/>
              <a:tabLst>
                <a:tab pos="1652588" algn="l"/>
                <a:tab pos="2633663" algn="l"/>
              </a:tabLst>
            </a:pPr>
            <a:r>
              <a:rPr lang="en-US" altLang="en-US" b="1" dirty="0"/>
              <a:t>	                     delete from </a:t>
            </a:r>
            <a:r>
              <a:rPr lang="en-US" altLang="en-US" i="1" dirty="0"/>
              <a:t>instructor</a:t>
            </a:r>
            <a:br>
              <a:rPr lang="en-US" altLang="en-US" i="1" dirty="0"/>
            </a:br>
            <a:r>
              <a:rPr lang="en-US" altLang="en-US" i="1" dirty="0"/>
              <a:t>                     </a:t>
            </a:r>
            <a:r>
              <a:rPr lang="en-US" altLang="en-US" b="1" dirty="0"/>
              <a:t>where </a:t>
            </a:r>
            <a:r>
              <a:rPr lang="en-US" altLang="en-US" i="1" dirty="0"/>
              <a:t>dept name </a:t>
            </a:r>
            <a:r>
              <a:rPr lang="en-US" altLang="en-US" b="1" dirty="0"/>
              <a:t>in </a:t>
            </a:r>
            <a:r>
              <a:rPr lang="en-US" altLang="en-US" dirty="0"/>
              <a:t>(</a:t>
            </a:r>
            <a:r>
              <a:rPr lang="en-US" altLang="en-US" b="1" dirty="0"/>
              <a:t>select </a:t>
            </a:r>
            <a:r>
              <a:rPr lang="en-US" altLang="en-US" i="1" dirty="0"/>
              <a:t>dept name</a:t>
            </a:r>
            <a:br>
              <a:rPr lang="en-US" altLang="en-US" i="1" dirty="0"/>
            </a:br>
            <a:r>
              <a:rPr lang="en-US" altLang="en-US" i="1" dirty="0"/>
              <a:t>                                                        </a:t>
            </a:r>
            <a:r>
              <a:rPr lang="en-US" altLang="en-US" b="1" dirty="0"/>
              <a:t>from </a:t>
            </a:r>
            <a:r>
              <a:rPr lang="en-US" altLang="en-US" i="1" dirty="0"/>
              <a:t>department</a:t>
            </a:r>
            <a:br>
              <a:rPr lang="en-US" altLang="en-US" i="1" dirty="0"/>
            </a:br>
            <a:r>
              <a:rPr lang="en-US" altLang="en-US" i="1" dirty="0"/>
              <a:t>                                                        </a:t>
            </a:r>
            <a:r>
              <a:rPr lang="en-US" altLang="en-US" b="1" dirty="0"/>
              <a:t>where </a:t>
            </a:r>
            <a:r>
              <a:rPr lang="en-US" altLang="en-US" i="1" dirty="0"/>
              <a:t>building </a:t>
            </a:r>
            <a:r>
              <a:rPr lang="en-US" altLang="en-US" dirty="0"/>
              <a:t>= 'Watson');</a:t>
            </a:r>
          </a:p>
          <a:p>
            <a:pPr>
              <a:tabLst>
                <a:tab pos="1652588" algn="l"/>
                <a:tab pos="2633663" algn="l"/>
              </a:tabLst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0160166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9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Deletion (Cont.)</a:t>
            </a:r>
          </a:p>
        </p:txBody>
      </p:sp>
      <p:sp>
        <p:nvSpPr>
          <p:cNvPr id="6349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097472"/>
            <a:ext cx="7875778" cy="814387"/>
          </a:xfrm>
        </p:spPr>
        <p:txBody>
          <a:bodyPr/>
          <a:lstStyle/>
          <a:p>
            <a:pPr>
              <a:tabLst>
                <a:tab pos="1370013" algn="l"/>
                <a:tab pos="3140075" algn="l"/>
              </a:tabLst>
            </a:pPr>
            <a:r>
              <a:rPr lang="en-US" altLang="en-US" dirty="0"/>
              <a:t>Delete all instructors whose salary is less than the average salary of instructors</a:t>
            </a:r>
          </a:p>
          <a:p>
            <a:pPr>
              <a:tabLst>
                <a:tab pos="1370013" algn="l"/>
                <a:tab pos="3140075" algn="l"/>
              </a:tabLst>
            </a:pPr>
            <a:endParaRPr lang="en-US" altLang="en-US" dirty="0"/>
          </a:p>
          <a:p>
            <a:pPr>
              <a:tabLst>
                <a:tab pos="1370013" algn="l"/>
                <a:tab pos="3140075" algn="l"/>
              </a:tabLst>
            </a:pPr>
            <a:endParaRPr lang="en-US" altLang="en-US" dirty="0"/>
          </a:p>
          <a:p>
            <a:pPr>
              <a:tabLst>
                <a:tab pos="1370013" algn="l"/>
                <a:tab pos="3140075" algn="l"/>
              </a:tabLst>
            </a:pPr>
            <a:endParaRPr lang="en-US" altLang="en-US" dirty="0"/>
          </a:p>
          <a:p>
            <a:pPr lvl="1">
              <a:tabLst>
                <a:tab pos="1370013" algn="l"/>
                <a:tab pos="3140075" algn="l"/>
              </a:tabLst>
            </a:pPr>
            <a:r>
              <a:rPr lang="en-US" altLang="en-US" dirty="0"/>
              <a:t>Problem:  as we delete tuples from </a:t>
            </a:r>
            <a:r>
              <a:rPr lang="en-US" altLang="en-US" i="1" dirty="0"/>
              <a:t>instructor</a:t>
            </a:r>
            <a:r>
              <a:rPr lang="en-US" altLang="en-US" dirty="0"/>
              <a:t>, the average salary changes</a:t>
            </a:r>
          </a:p>
          <a:p>
            <a:pPr lvl="1">
              <a:tabLst>
                <a:tab pos="1370013" algn="l"/>
                <a:tab pos="3140075" algn="l"/>
              </a:tabLst>
            </a:pPr>
            <a:r>
              <a:rPr lang="en-US" altLang="en-US" dirty="0"/>
              <a:t>Solution used in SQL:</a:t>
            </a:r>
          </a:p>
          <a:p>
            <a:pPr marL="1200150" lvl="2" indent="-342900">
              <a:buFont typeface="+mj-lt"/>
              <a:buAutoNum type="arabicPeriod"/>
              <a:tabLst>
                <a:tab pos="1370013" algn="l"/>
                <a:tab pos="3140075" algn="l"/>
              </a:tabLst>
            </a:pPr>
            <a:r>
              <a:rPr lang="en-US" altLang="en-US" dirty="0"/>
              <a:t>First, compute </a:t>
            </a:r>
            <a:r>
              <a:rPr lang="en-US" altLang="en-US" b="1" dirty="0" err="1"/>
              <a:t>avg</a:t>
            </a:r>
            <a:r>
              <a:rPr lang="en-US" altLang="en-US" dirty="0"/>
              <a:t> (salary) and find all tuples to delete</a:t>
            </a:r>
          </a:p>
          <a:p>
            <a:pPr marL="1200150" lvl="2" indent="-342900">
              <a:buFont typeface="+mj-lt"/>
              <a:buAutoNum type="arabicPeriod"/>
              <a:tabLst>
                <a:tab pos="1370013" algn="l"/>
                <a:tab pos="3140075" algn="l"/>
              </a:tabLst>
            </a:pPr>
            <a:r>
              <a:rPr lang="en-US" altLang="en-US" dirty="0"/>
              <a:t>Next, delete all tuples found above (without recomputing </a:t>
            </a:r>
            <a:r>
              <a:rPr lang="en-US" altLang="en-US" b="1" dirty="0" err="1"/>
              <a:t>avg</a:t>
            </a:r>
            <a:r>
              <a:rPr lang="en-US" altLang="en-US" dirty="0"/>
              <a:t> or retesting the tuples)</a:t>
            </a:r>
          </a:p>
          <a:p>
            <a:pPr lvl="1">
              <a:tabLst>
                <a:tab pos="1370013" algn="l"/>
                <a:tab pos="3140075" algn="l"/>
              </a:tabLst>
            </a:pPr>
            <a:endParaRPr lang="en-US" altLang="en-US" dirty="0"/>
          </a:p>
        </p:txBody>
      </p:sp>
      <p:sp>
        <p:nvSpPr>
          <p:cNvPr id="63491" name="Text Box 4"/>
          <p:cNvSpPr txBox="1">
            <a:spLocks noChangeArrowheads="1"/>
          </p:cNvSpPr>
          <p:nvPr/>
        </p:nvSpPr>
        <p:spPr bwMode="auto">
          <a:xfrm>
            <a:off x="3050959" y="1692402"/>
            <a:ext cx="6385650" cy="88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en-US" sz="1700" b="1" dirty="0">
                <a:solidFill>
                  <a:srgbClr val="000000"/>
                </a:solidFill>
              </a:rPr>
              <a:t>delete from </a:t>
            </a:r>
            <a:r>
              <a:rPr kumimoji="1" lang="en-US" altLang="en-US" sz="1700" i="1" dirty="0">
                <a:solidFill>
                  <a:srgbClr val="000000"/>
                </a:solidFill>
              </a:rPr>
              <a:t>instructor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en-US" sz="1700" b="1" dirty="0">
                <a:solidFill>
                  <a:srgbClr val="000000"/>
                </a:solidFill>
              </a:rPr>
              <a:t>where </a:t>
            </a:r>
            <a:r>
              <a:rPr kumimoji="1" lang="en-US" altLang="en-US" sz="1700" i="1" dirty="0">
                <a:solidFill>
                  <a:srgbClr val="000000"/>
                </a:solidFill>
              </a:rPr>
              <a:t>salary </a:t>
            </a:r>
            <a:r>
              <a:rPr kumimoji="1" lang="en-US" altLang="en-US" sz="1700" dirty="0">
                <a:solidFill>
                  <a:srgbClr val="000000"/>
                </a:solidFill>
              </a:rPr>
              <a:t>&lt; (</a:t>
            </a:r>
            <a:r>
              <a:rPr kumimoji="1" lang="en-US" altLang="en-US" sz="1700" b="1" dirty="0">
                <a:solidFill>
                  <a:srgbClr val="000000"/>
                </a:solidFill>
              </a:rPr>
              <a:t>select </a:t>
            </a:r>
            <a:r>
              <a:rPr kumimoji="1" lang="en-US" altLang="en-US" sz="1700" b="1" dirty="0" err="1">
                <a:solidFill>
                  <a:srgbClr val="000000"/>
                </a:solidFill>
              </a:rPr>
              <a:t>avg</a:t>
            </a:r>
            <a:r>
              <a:rPr kumimoji="1" lang="en-US" altLang="en-US" sz="1700" b="1" dirty="0">
                <a:solidFill>
                  <a:srgbClr val="000000"/>
                </a:solidFill>
              </a:rPr>
              <a:t> </a:t>
            </a:r>
            <a:r>
              <a:rPr kumimoji="1" lang="en-US" altLang="en-US" sz="1700" dirty="0">
                <a:solidFill>
                  <a:srgbClr val="000000"/>
                </a:solidFill>
              </a:rPr>
              <a:t>(</a:t>
            </a:r>
            <a:r>
              <a:rPr kumimoji="1" lang="en-US" altLang="en-US" sz="1700" i="1" dirty="0">
                <a:solidFill>
                  <a:srgbClr val="000000"/>
                </a:solidFill>
              </a:rPr>
              <a:t>salary</a:t>
            </a:r>
            <a:r>
              <a:rPr kumimoji="1" lang="en-US" altLang="en-US" sz="1700" dirty="0">
                <a:solidFill>
                  <a:srgbClr val="000000"/>
                </a:solidFill>
              </a:rPr>
              <a:t>)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en-US" sz="1700" b="1" dirty="0">
                <a:solidFill>
                  <a:srgbClr val="000000"/>
                </a:solidFill>
              </a:rPr>
              <a:t>                           from </a:t>
            </a:r>
            <a:r>
              <a:rPr kumimoji="1" lang="en-US" altLang="en-US" sz="1700" i="1" dirty="0">
                <a:solidFill>
                  <a:srgbClr val="000000"/>
                </a:solidFill>
              </a:rPr>
              <a:t>instructor</a:t>
            </a:r>
            <a:r>
              <a:rPr kumimoji="1" lang="en-US" altLang="en-US" sz="1700" dirty="0">
                <a:solidFill>
                  <a:srgbClr val="000000"/>
                </a:solidFill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22274408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42" name="Rectangle 2"/>
          <p:cNvSpPr>
            <a:spLocks noGrp="1" noChangeArrowheads="1"/>
          </p:cNvSpPr>
          <p:nvPr>
            <p:ph type="title"/>
          </p:nvPr>
        </p:nvSpPr>
        <p:spPr>
          <a:xfrm>
            <a:off x="2493963" y="277813"/>
            <a:ext cx="8077200" cy="457200"/>
          </a:xfrm>
        </p:spPr>
        <p:txBody>
          <a:bodyPr/>
          <a:lstStyle/>
          <a:p>
            <a:r>
              <a:rPr lang="en-US" altLang="en-US" dirty="0"/>
              <a:t>Insertion</a:t>
            </a:r>
          </a:p>
        </p:txBody>
      </p:sp>
      <p:sp>
        <p:nvSpPr>
          <p:cNvPr id="6451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6358" y="1135412"/>
            <a:ext cx="7652552" cy="4587176"/>
          </a:xfrm>
        </p:spPr>
        <p:txBody>
          <a:bodyPr/>
          <a:lstStyle/>
          <a:p>
            <a:pPr>
              <a:tabLst>
                <a:tab pos="1204913" algn="l"/>
                <a:tab pos="1890713" algn="l"/>
              </a:tabLst>
            </a:pPr>
            <a:r>
              <a:rPr lang="en-US" altLang="en-US" dirty="0"/>
              <a:t>Add a new tuple to </a:t>
            </a:r>
            <a:r>
              <a:rPr lang="en-US" altLang="en-US" i="1" dirty="0"/>
              <a:t>course</a:t>
            </a:r>
          </a:p>
          <a:p>
            <a:pPr>
              <a:buNone/>
              <a:tabLst>
                <a:tab pos="1204913" algn="l"/>
                <a:tab pos="1890713" algn="l"/>
              </a:tabLst>
            </a:pPr>
            <a:r>
              <a:rPr lang="en-US" altLang="en-US" b="1" dirty="0"/>
              <a:t>	      insert into </a:t>
            </a:r>
            <a:r>
              <a:rPr lang="en-US" altLang="en-US" i="1" dirty="0"/>
              <a:t>course</a:t>
            </a:r>
            <a:br>
              <a:rPr lang="en-US" altLang="en-US" i="1" dirty="0"/>
            </a:br>
            <a:r>
              <a:rPr lang="en-US" altLang="en-US" i="1" dirty="0"/>
              <a:t>             </a:t>
            </a:r>
            <a:r>
              <a:rPr lang="en-US" altLang="en-US" b="1" dirty="0"/>
              <a:t>values </a:t>
            </a:r>
            <a:r>
              <a:rPr lang="en-US" altLang="en-US" dirty="0"/>
              <a:t>('CS-437', 'Database Systems', 'Comp. Sci.', 4);</a:t>
            </a:r>
          </a:p>
          <a:p>
            <a:pPr>
              <a:buNone/>
              <a:tabLst>
                <a:tab pos="1204913" algn="l"/>
                <a:tab pos="1890713" algn="l"/>
              </a:tabLst>
            </a:pPr>
            <a:r>
              <a:rPr lang="en-US" altLang="en-US" sz="800" dirty="0"/>
              <a:t> </a:t>
            </a:r>
          </a:p>
          <a:p>
            <a:pPr>
              <a:tabLst>
                <a:tab pos="1204913" algn="l"/>
                <a:tab pos="1890713" algn="l"/>
              </a:tabLst>
            </a:pPr>
            <a:r>
              <a:rPr lang="en-US" altLang="en-US" dirty="0"/>
              <a:t>or equivalently</a:t>
            </a:r>
            <a:br>
              <a:rPr lang="en-US" altLang="en-US" dirty="0"/>
            </a:br>
            <a:r>
              <a:rPr lang="en-US" altLang="en-US" sz="800" dirty="0"/>
              <a:t> </a:t>
            </a:r>
          </a:p>
          <a:p>
            <a:pPr>
              <a:buNone/>
              <a:tabLst>
                <a:tab pos="1204913" algn="l"/>
                <a:tab pos="1890713" algn="l"/>
              </a:tabLst>
            </a:pPr>
            <a:r>
              <a:rPr lang="en-US" altLang="en-US" dirty="0"/>
              <a:t>           </a:t>
            </a:r>
            <a:r>
              <a:rPr lang="en-US" altLang="en-US" b="1" dirty="0"/>
              <a:t>insert into </a:t>
            </a:r>
            <a:r>
              <a:rPr lang="en-US" altLang="en-US" i="1" dirty="0"/>
              <a:t>course </a:t>
            </a:r>
            <a:r>
              <a:rPr lang="en-US" altLang="en-US" dirty="0"/>
              <a:t>(</a:t>
            </a:r>
            <a:r>
              <a:rPr lang="en-US" altLang="en-US" i="1" dirty="0" err="1"/>
              <a:t>course_id</a:t>
            </a:r>
            <a:r>
              <a:rPr lang="en-US" altLang="en-US" dirty="0"/>
              <a:t>, </a:t>
            </a:r>
            <a:r>
              <a:rPr lang="en-US" altLang="en-US" i="1" dirty="0"/>
              <a:t>title</a:t>
            </a:r>
            <a:r>
              <a:rPr lang="en-US" altLang="en-US" dirty="0"/>
              <a:t>, </a:t>
            </a:r>
            <a:r>
              <a:rPr lang="en-US" altLang="en-US" i="1" dirty="0" err="1"/>
              <a:t>dept_name</a:t>
            </a:r>
            <a:r>
              <a:rPr lang="en-US" altLang="en-US" dirty="0"/>
              <a:t>, </a:t>
            </a:r>
            <a:r>
              <a:rPr lang="en-US" altLang="en-US" i="1" dirty="0"/>
              <a:t>credits</a:t>
            </a:r>
            <a:r>
              <a:rPr lang="en-US" altLang="en-US" dirty="0"/>
              <a:t>)</a:t>
            </a:r>
            <a:br>
              <a:rPr lang="en-US" altLang="en-US" dirty="0"/>
            </a:br>
            <a:r>
              <a:rPr lang="en-US" altLang="en-US" dirty="0"/>
              <a:t>             </a:t>
            </a:r>
            <a:r>
              <a:rPr lang="en-US" altLang="en-US" b="1" dirty="0"/>
              <a:t>values </a:t>
            </a:r>
            <a:r>
              <a:rPr lang="en-US" altLang="en-US" dirty="0"/>
              <a:t>('CS-437', 'Database Systems', 'Comp. Sci.', 4);</a:t>
            </a:r>
          </a:p>
          <a:p>
            <a:pPr>
              <a:buNone/>
              <a:tabLst>
                <a:tab pos="1204913" algn="l"/>
                <a:tab pos="1890713" algn="l"/>
              </a:tabLst>
            </a:pPr>
            <a:r>
              <a:rPr lang="en-US" altLang="en-US" sz="800" dirty="0"/>
              <a:t> </a:t>
            </a:r>
          </a:p>
          <a:p>
            <a:pPr>
              <a:tabLst>
                <a:tab pos="1204913" algn="l"/>
                <a:tab pos="1890713" algn="l"/>
              </a:tabLst>
            </a:pPr>
            <a:r>
              <a:rPr lang="en-US" altLang="en-US" dirty="0"/>
              <a:t>Add a new tuple to </a:t>
            </a:r>
            <a:r>
              <a:rPr lang="en-US" altLang="en-US" i="1" dirty="0"/>
              <a:t>student  </a:t>
            </a:r>
            <a:r>
              <a:rPr lang="en-US" altLang="en-US" dirty="0"/>
              <a:t>with </a:t>
            </a:r>
            <a:r>
              <a:rPr lang="en-US" altLang="en-US" i="1" dirty="0"/>
              <a:t>tot_creds </a:t>
            </a:r>
            <a:r>
              <a:rPr lang="en-US" altLang="en-US" dirty="0"/>
              <a:t>set to null</a:t>
            </a:r>
          </a:p>
          <a:p>
            <a:pPr>
              <a:buNone/>
              <a:tabLst>
                <a:tab pos="1204913" algn="l"/>
                <a:tab pos="1890713" algn="l"/>
              </a:tabLst>
            </a:pPr>
            <a:r>
              <a:rPr lang="en-US" altLang="en-US" b="1" dirty="0"/>
              <a:t>	      insert into </a:t>
            </a:r>
            <a:r>
              <a:rPr lang="en-US" altLang="en-US" i="1" dirty="0"/>
              <a:t>student</a:t>
            </a:r>
            <a:br>
              <a:rPr lang="en-US" altLang="en-US" i="1" dirty="0"/>
            </a:br>
            <a:r>
              <a:rPr lang="en-US" altLang="en-US" i="1" dirty="0"/>
              <a:t>             </a:t>
            </a:r>
            <a:r>
              <a:rPr lang="en-US" altLang="en-US" b="1" dirty="0"/>
              <a:t>values </a:t>
            </a:r>
            <a:r>
              <a:rPr lang="en-US" altLang="en-US" dirty="0"/>
              <a:t>('3003', 'Green', 'Finance', </a:t>
            </a:r>
            <a:r>
              <a:rPr lang="en-US" altLang="en-US" i="1" dirty="0"/>
              <a:t>null</a:t>
            </a:r>
            <a:r>
              <a:rPr lang="en-US" altLang="en-US" dirty="0"/>
              <a:t>);</a:t>
            </a:r>
          </a:p>
          <a:p>
            <a:pPr>
              <a:buNone/>
              <a:tabLst>
                <a:tab pos="1204913" algn="l"/>
                <a:tab pos="1890713" algn="l"/>
              </a:tabLst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4513119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090" name="Rectangle 2"/>
          <p:cNvSpPr>
            <a:spLocks noGrp="1" noChangeArrowheads="1"/>
          </p:cNvSpPr>
          <p:nvPr>
            <p:ph type="title"/>
          </p:nvPr>
        </p:nvSpPr>
        <p:spPr>
          <a:xfrm>
            <a:off x="2413000" y="246063"/>
            <a:ext cx="8058150" cy="457200"/>
          </a:xfrm>
        </p:spPr>
        <p:txBody>
          <a:bodyPr/>
          <a:lstStyle/>
          <a:p>
            <a:r>
              <a:rPr lang="en-US" altLang="en-US" dirty="0"/>
              <a:t>Insertion (Cont.)</a:t>
            </a:r>
          </a:p>
        </p:txBody>
      </p:sp>
      <p:sp>
        <p:nvSpPr>
          <p:cNvPr id="6553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314114" y="1106488"/>
            <a:ext cx="7561407" cy="5074856"/>
          </a:xfrm>
        </p:spPr>
        <p:txBody>
          <a:bodyPr/>
          <a:lstStyle/>
          <a:p>
            <a:pPr>
              <a:tabLst>
                <a:tab pos="908050" algn="l"/>
              </a:tabLst>
            </a:pPr>
            <a:r>
              <a:rPr lang="en-US" altLang="en-US" dirty="0"/>
              <a:t>Make each student in the Music department who has earned more than 144 credit hours an instructor in the Music department with a salary of  $18,000.</a:t>
            </a:r>
          </a:p>
          <a:p>
            <a:pPr>
              <a:buNone/>
              <a:tabLst>
                <a:tab pos="908050" algn="l"/>
              </a:tabLst>
            </a:pPr>
            <a:r>
              <a:rPr lang="en-US" altLang="en-US" dirty="0"/>
              <a:t>	    </a:t>
            </a:r>
            <a:r>
              <a:rPr lang="en-US" altLang="en-US" b="1" dirty="0"/>
              <a:t>insert into </a:t>
            </a:r>
            <a:r>
              <a:rPr lang="en-US" altLang="en-US" i="1" dirty="0"/>
              <a:t>instructor</a:t>
            </a:r>
            <a:br>
              <a:rPr lang="en-US" altLang="en-US" i="1" dirty="0"/>
            </a:br>
            <a:r>
              <a:rPr lang="en-US" altLang="en-US" i="1" dirty="0"/>
              <a:t>	</a:t>
            </a:r>
            <a:r>
              <a:rPr lang="en-US" altLang="en-US" b="1" dirty="0"/>
              <a:t>select </a:t>
            </a:r>
            <a:r>
              <a:rPr lang="en-US" altLang="en-US" i="1" dirty="0"/>
              <a:t>ID, name, dept_name, 18000</a:t>
            </a:r>
            <a:br>
              <a:rPr lang="en-US" altLang="en-US" i="1" dirty="0"/>
            </a:br>
            <a:r>
              <a:rPr lang="en-US" altLang="en-US" i="1" dirty="0"/>
              <a:t>         </a:t>
            </a:r>
            <a:r>
              <a:rPr lang="en-US" altLang="en-US" b="1" dirty="0"/>
              <a:t>from </a:t>
            </a:r>
            <a:r>
              <a:rPr lang="en-US" altLang="en-US" i="1" dirty="0"/>
              <a:t>  student </a:t>
            </a:r>
            <a:br>
              <a:rPr lang="en-US" altLang="en-US" i="1" dirty="0"/>
            </a:br>
            <a:r>
              <a:rPr lang="en-US" altLang="en-US" i="1" dirty="0"/>
              <a:t>         </a:t>
            </a:r>
            <a:r>
              <a:rPr lang="en-US" altLang="en-US" b="1" dirty="0"/>
              <a:t>where </a:t>
            </a:r>
            <a:r>
              <a:rPr lang="en-US" altLang="en-US" i="1" dirty="0"/>
              <a:t>  dept_name = '</a:t>
            </a:r>
            <a:r>
              <a:rPr lang="en-US" altLang="en-US" dirty="0"/>
              <a:t>Music' </a:t>
            </a:r>
            <a:r>
              <a:rPr lang="en-US" altLang="en-US" b="1" dirty="0"/>
              <a:t>and </a:t>
            </a:r>
            <a:r>
              <a:rPr lang="en-US" altLang="en-US" i="1" dirty="0" err="1"/>
              <a:t>total_cred</a:t>
            </a:r>
            <a:r>
              <a:rPr lang="en-US" altLang="en-US" b="1" dirty="0"/>
              <a:t> </a:t>
            </a:r>
            <a:r>
              <a:rPr lang="en-US" altLang="en-US" dirty="0"/>
              <a:t>&gt;</a:t>
            </a:r>
            <a:r>
              <a:rPr lang="en-US" altLang="en-US" b="1" dirty="0"/>
              <a:t> </a:t>
            </a:r>
            <a:r>
              <a:rPr lang="en-US" altLang="en-US" dirty="0"/>
              <a:t>144;</a:t>
            </a:r>
            <a:endParaRPr lang="en-US" altLang="en-US" i="1" dirty="0"/>
          </a:p>
          <a:p>
            <a:pPr>
              <a:buNone/>
              <a:tabLst>
                <a:tab pos="908050" algn="l"/>
              </a:tabLst>
            </a:pPr>
            <a:r>
              <a:rPr lang="en-US" altLang="en-US" sz="800" i="1" dirty="0"/>
              <a:t> </a:t>
            </a:r>
          </a:p>
          <a:p>
            <a:pPr>
              <a:tabLst>
                <a:tab pos="908050" algn="l"/>
              </a:tabLst>
            </a:pPr>
            <a:r>
              <a:rPr lang="en-US" altLang="en-US" dirty="0"/>
              <a:t>The </a:t>
            </a:r>
            <a:r>
              <a:rPr lang="en-US" altLang="en-US" b="1" dirty="0"/>
              <a:t>select from where</a:t>
            </a:r>
            <a:r>
              <a:rPr lang="en-US" altLang="en-US" dirty="0"/>
              <a:t> statement is evaluated fully before any of its results are inserted into the relation.  </a:t>
            </a:r>
          </a:p>
          <a:p>
            <a:pPr>
              <a:buNone/>
              <a:tabLst>
                <a:tab pos="908050" algn="l"/>
              </a:tabLst>
            </a:pPr>
            <a:r>
              <a:rPr lang="en-US" altLang="en-US" dirty="0"/>
              <a:t>     Otherwise queries like</a:t>
            </a:r>
          </a:p>
          <a:p>
            <a:pPr>
              <a:buNone/>
              <a:tabLst>
                <a:tab pos="908050" algn="l"/>
              </a:tabLst>
            </a:pPr>
            <a:r>
              <a:rPr lang="en-US" altLang="en-US" dirty="0"/>
              <a:t>       	</a:t>
            </a:r>
            <a:r>
              <a:rPr lang="en-US" altLang="en-US" b="1" dirty="0"/>
              <a:t>insert into</a:t>
            </a:r>
            <a:r>
              <a:rPr lang="en-US" altLang="en-US" dirty="0"/>
              <a:t> </a:t>
            </a:r>
            <a:r>
              <a:rPr lang="en-US" altLang="en-US" i="1" dirty="0"/>
              <a:t>table</a:t>
            </a:r>
            <a:r>
              <a:rPr lang="en-US" altLang="en-US" dirty="0"/>
              <a:t>1 </a:t>
            </a:r>
            <a:r>
              <a:rPr lang="en-US" altLang="en-US" b="1" dirty="0"/>
              <a:t>select</a:t>
            </a:r>
            <a:r>
              <a:rPr lang="en-US" altLang="en-US" dirty="0"/>
              <a:t> * </a:t>
            </a:r>
            <a:r>
              <a:rPr lang="en-US" altLang="en-US" b="1" dirty="0"/>
              <a:t>from</a:t>
            </a:r>
            <a:r>
              <a:rPr lang="en-US" altLang="en-US" dirty="0"/>
              <a:t> </a:t>
            </a:r>
            <a:r>
              <a:rPr lang="en-US" altLang="en-US" i="1" dirty="0"/>
              <a:t>table</a:t>
            </a:r>
            <a:r>
              <a:rPr lang="en-US" altLang="en-US" dirty="0"/>
              <a:t>1</a:t>
            </a:r>
          </a:p>
          <a:p>
            <a:pPr>
              <a:buNone/>
              <a:tabLst>
                <a:tab pos="908050" algn="l"/>
              </a:tabLst>
            </a:pPr>
            <a:r>
              <a:rPr lang="en-US" altLang="en-US" dirty="0"/>
              <a:t>       would cause problem</a:t>
            </a:r>
          </a:p>
        </p:txBody>
      </p:sp>
    </p:spTree>
    <p:extLst>
      <p:ext uri="{BB962C8B-B14F-4D97-AF65-F5344CB8AC3E}">
        <p14:creationId xmlns:p14="http://schemas.microsoft.com/office/powerpoint/2010/main" val="300583156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138" name="Rectangle 2"/>
          <p:cNvSpPr>
            <a:spLocks noGrp="1" noChangeArrowheads="1"/>
          </p:cNvSpPr>
          <p:nvPr>
            <p:ph type="title"/>
          </p:nvPr>
        </p:nvSpPr>
        <p:spPr>
          <a:xfrm>
            <a:off x="2405063" y="123825"/>
            <a:ext cx="8077200" cy="609600"/>
          </a:xfrm>
        </p:spPr>
        <p:txBody>
          <a:bodyPr/>
          <a:lstStyle/>
          <a:p>
            <a:r>
              <a:rPr lang="en-US" altLang="en-US" dirty="0"/>
              <a:t>Updates</a:t>
            </a:r>
          </a:p>
        </p:txBody>
      </p:sp>
      <p:sp>
        <p:nvSpPr>
          <p:cNvPr id="6656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305235" y="1105345"/>
            <a:ext cx="7634796" cy="4876800"/>
          </a:xfrm>
        </p:spPr>
        <p:txBody>
          <a:bodyPr/>
          <a:lstStyle/>
          <a:p>
            <a:pPr>
              <a:tabLst>
                <a:tab pos="2336800" algn="l"/>
              </a:tabLst>
            </a:pPr>
            <a:r>
              <a:rPr lang="en-US" altLang="en-US" dirty="0"/>
              <a:t>Give  a  5% salary raise to all instructors</a:t>
            </a:r>
          </a:p>
          <a:p>
            <a:pPr lvl="1">
              <a:buNone/>
              <a:tabLst>
                <a:tab pos="2336800" algn="l"/>
              </a:tabLst>
            </a:pPr>
            <a:r>
              <a:rPr lang="en-US" altLang="en-US" dirty="0"/>
              <a:t>	           </a:t>
            </a:r>
            <a:r>
              <a:rPr lang="en-US" altLang="en-US" b="1" dirty="0">
                <a:sym typeface="Symbol" panose="05050102010706020507" pitchFamily="18" charset="2"/>
              </a:rPr>
              <a:t>update </a:t>
            </a:r>
            <a:r>
              <a:rPr lang="en-US" altLang="en-US" i="1" dirty="0">
                <a:sym typeface="Symbol" panose="05050102010706020507" pitchFamily="18" charset="2"/>
              </a:rPr>
              <a:t>instructor</a:t>
            </a:r>
            <a:br>
              <a:rPr lang="en-US" altLang="en-US" i="1" dirty="0">
                <a:sym typeface="Symbol" panose="05050102010706020507" pitchFamily="18" charset="2"/>
              </a:rPr>
            </a:br>
            <a:r>
              <a:rPr lang="en-US" altLang="en-US" i="1" dirty="0">
                <a:sym typeface="Symbol" panose="05050102010706020507" pitchFamily="18" charset="2"/>
              </a:rPr>
              <a:t>               </a:t>
            </a:r>
            <a:r>
              <a:rPr lang="en-US" altLang="en-US" b="1" dirty="0">
                <a:sym typeface="Symbol" panose="05050102010706020507" pitchFamily="18" charset="2"/>
              </a:rPr>
              <a:t>set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=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* 1.05</a:t>
            </a:r>
          </a:p>
          <a:p>
            <a:pPr>
              <a:tabLst>
                <a:tab pos="2336800" algn="l"/>
              </a:tabLst>
            </a:pPr>
            <a:r>
              <a:rPr lang="en-US" altLang="en-US" dirty="0"/>
              <a:t>Give  a 5% salary raise to those instructors who earn less than 70000</a:t>
            </a:r>
            <a:br>
              <a:rPr lang="en-US" altLang="en-US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>                </a:t>
            </a:r>
            <a:r>
              <a:rPr lang="en-US" altLang="en-US" b="1" dirty="0">
                <a:sym typeface="Symbol" panose="05050102010706020507" pitchFamily="18" charset="2"/>
              </a:rPr>
              <a:t>update </a:t>
            </a:r>
            <a:r>
              <a:rPr lang="en-US" altLang="en-US" i="1" dirty="0">
                <a:sym typeface="Symbol" panose="05050102010706020507" pitchFamily="18" charset="2"/>
              </a:rPr>
              <a:t>instructor</a:t>
            </a:r>
            <a:br>
              <a:rPr lang="en-US" altLang="en-US" i="1" dirty="0">
                <a:sym typeface="Symbol" panose="05050102010706020507" pitchFamily="18" charset="2"/>
              </a:rPr>
            </a:br>
            <a:r>
              <a:rPr lang="en-US" altLang="en-US" i="1" dirty="0">
                <a:sym typeface="Symbol" panose="05050102010706020507" pitchFamily="18" charset="2"/>
              </a:rPr>
              <a:t>                     </a:t>
            </a:r>
            <a:r>
              <a:rPr lang="en-US" altLang="en-US" b="1" dirty="0">
                <a:sym typeface="Symbol" panose="05050102010706020507" pitchFamily="18" charset="2"/>
              </a:rPr>
              <a:t>set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=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* 1.05</a:t>
            </a:r>
            <a:br>
              <a:rPr lang="en-US" altLang="en-US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>                    </a:t>
            </a:r>
            <a:r>
              <a:rPr lang="en-US" altLang="en-US" b="1" dirty="0">
                <a:sym typeface="Symbol" panose="05050102010706020507" pitchFamily="18" charset="2"/>
              </a:rPr>
              <a:t>where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&lt; 70000;</a:t>
            </a:r>
          </a:p>
          <a:p>
            <a:pPr>
              <a:tabLst>
                <a:tab pos="2336800" algn="l"/>
              </a:tabLst>
            </a:pPr>
            <a:r>
              <a:rPr lang="en-US" altLang="en-US" dirty="0"/>
              <a:t>Give  a 5% salary raise to instructors whose salary is less than average</a:t>
            </a:r>
          </a:p>
          <a:p>
            <a:pPr>
              <a:buNone/>
              <a:tabLst>
                <a:tab pos="2336800" algn="l"/>
              </a:tabLst>
            </a:pPr>
            <a:r>
              <a:rPr lang="en-US" altLang="en-US" b="1" dirty="0">
                <a:sym typeface="Symbol" panose="05050102010706020507" pitchFamily="18" charset="2"/>
              </a:rPr>
              <a:t>                          update </a:t>
            </a:r>
            <a:r>
              <a:rPr lang="en-US" altLang="en-US" i="1" dirty="0">
                <a:sym typeface="Symbol" panose="05050102010706020507" pitchFamily="18" charset="2"/>
              </a:rPr>
              <a:t>instructor</a:t>
            </a:r>
            <a:br>
              <a:rPr lang="en-US" altLang="en-US" i="1" dirty="0">
                <a:sym typeface="Symbol" panose="05050102010706020507" pitchFamily="18" charset="2"/>
              </a:rPr>
            </a:br>
            <a:r>
              <a:rPr lang="en-US" altLang="en-US" i="1" dirty="0">
                <a:sym typeface="Symbol" panose="05050102010706020507" pitchFamily="18" charset="2"/>
              </a:rPr>
              <a:t>                     </a:t>
            </a:r>
            <a:r>
              <a:rPr lang="en-US" altLang="en-US" b="1" dirty="0">
                <a:sym typeface="Symbol" panose="05050102010706020507" pitchFamily="18" charset="2"/>
              </a:rPr>
              <a:t>set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=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* 1.05</a:t>
            </a:r>
            <a:br>
              <a:rPr lang="en-US" altLang="en-US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>                     </a:t>
            </a:r>
            <a:r>
              <a:rPr lang="en-US" altLang="en-US" b="1" dirty="0">
                <a:sym typeface="Symbol" panose="05050102010706020507" pitchFamily="18" charset="2"/>
              </a:rPr>
              <a:t>where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&lt;  (</a:t>
            </a:r>
            <a:r>
              <a:rPr lang="en-US" altLang="en-US" b="1" dirty="0">
                <a:sym typeface="Symbol" panose="05050102010706020507" pitchFamily="18" charset="2"/>
              </a:rPr>
              <a:t>select </a:t>
            </a:r>
            <a:r>
              <a:rPr lang="en-US" altLang="en-US" b="1" dirty="0" err="1">
                <a:sym typeface="Symbol" panose="05050102010706020507" pitchFamily="18" charset="2"/>
              </a:rPr>
              <a:t>avg</a:t>
            </a:r>
            <a:r>
              <a:rPr lang="en-US" altLang="en-US" b="1" dirty="0">
                <a:sym typeface="Symbol" panose="05050102010706020507" pitchFamily="18" charset="2"/>
              </a:rPr>
              <a:t> </a:t>
            </a:r>
            <a:r>
              <a:rPr lang="en-US" altLang="en-US" dirty="0">
                <a:sym typeface="Symbol" panose="05050102010706020507" pitchFamily="18" charset="2"/>
              </a:rPr>
              <a:t>(salary)</a:t>
            </a:r>
            <a:br>
              <a:rPr lang="en-US" altLang="en-US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>                                                 </a:t>
            </a:r>
            <a:r>
              <a:rPr lang="en-US" altLang="en-US" b="1" dirty="0">
                <a:sym typeface="Symbol" panose="05050102010706020507" pitchFamily="18" charset="2"/>
              </a:rPr>
              <a:t>from </a:t>
            </a:r>
            <a:r>
              <a:rPr lang="en-US" altLang="en-US" i="1" dirty="0">
                <a:sym typeface="Symbol" panose="05050102010706020507" pitchFamily="18" charset="2"/>
              </a:rPr>
              <a:t>instructor</a:t>
            </a:r>
            <a:r>
              <a:rPr lang="en-US" altLang="en-US" dirty="0">
                <a:sym typeface="Symbol" panose="05050102010706020507" pitchFamily="18" charset="2"/>
              </a:rPr>
              <a:t>);</a:t>
            </a:r>
          </a:p>
          <a:p>
            <a:pPr>
              <a:tabLst>
                <a:tab pos="2336800" algn="l"/>
              </a:tabLst>
            </a:pPr>
            <a:endParaRPr lang="en-US" altLang="en-US" dirty="0">
              <a:sym typeface="Symbol" panose="05050102010706020507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070718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4105F3A-51C4-6647-9D86-7EE5EC80BF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3794" name="Rectangle 7">
            <a:extLst>
              <a:ext uri="{FF2B5EF4-FFF2-40B4-BE49-F238E27FC236}">
                <a16:creationId xmlns:a16="http://schemas.microsoft.com/office/drawing/2014/main" id="{2D8A47D8-DB33-E34B-A433-FC79FD290E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"/>
            <a:ext cx="907838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GoT</a:t>
            </a: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Characters.json</a:t>
            </a: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– Conceptual Model Decisions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C9306B-77CF-0642-A169-30EED6284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33797" name="Picture 10">
            <a:extLst>
              <a:ext uri="{FF2B5EF4-FFF2-40B4-BE49-F238E27FC236}">
                <a16:creationId xmlns:a16="http://schemas.microsoft.com/office/drawing/2014/main" id="{394CC7E9-BC31-9C40-9A4D-8B84424E0D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8" name="TextBox 11">
            <a:extLst>
              <a:ext uri="{FF2B5EF4-FFF2-40B4-BE49-F238E27FC236}">
                <a16:creationId xmlns:a16="http://schemas.microsoft.com/office/drawing/2014/main" id="{55FB4359-791D-5B40-928C-C62BDB0296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ts val="3200"/>
              </a:lnSpc>
              <a:spcBef>
                <a:spcPct val="0"/>
              </a:spcBef>
              <a:buNone/>
              <a:defRPr/>
            </a:pPr>
            <a:fld id="{06B2ECF5-3358-634A-8C5D-6E0FBC4218E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>
                <a:lnSpc>
                  <a:spcPts val="3200"/>
                </a:lnSpc>
                <a:spcBef>
                  <a:spcPct val="0"/>
                </a:spcBef>
                <a:buNone/>
                <a:defRPr/>
              </a:pPr>
              <a:t>4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lang="en-US" altLang="en-US" sz="1600" i="1" dirty="0">
                <a:solidFill>
                  <a:schemeClr val="bg1"/>
                </a:solidFill>
              </a:rPr>
              <a:t>W4111_02_S20:  Introduction to Databases -- Lecture  3,4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E87EF77-9438-D64B-A075-933E7B8CD8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466" y="696024"/>
            <a:ext cx="7602908" cy="3574593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9B89218-269F-3F4B-8E96-80F55DC444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64705" y="2447161"/>
            <a:ext cx="4153829" cy="1421372"/>
          </a:xfrm>
        </p:spPr>
        <p:txBody>
          <a:bodyPr>
            <a:noAutofit/>
          </a:bodyPr>
          <a:lstStyle/>
          <a:p>
            <a:r>
              <a:rPr lang="en-US" sz="1800" dirty="0">
                <a:solidFill>
                  <a:srgbClr val="7030A0"/>
                </a:solidFill>
              </a:rPr>
              <a:t>Collapse things like:</a:t>
            </a:r>
          </a:p>
          <a:p>
            <a:pPr lvl="1"/>
            <a:r>
              <a:rPr lang="en-US" sz="1400" dirty="0">
                <a:solidFill>
                  <a:srgbClr val="7030A0"/>
                </a:solidFill>
              </a:rPr>
              <a:t>Killed, </a:t>
            </a:r>
            <a:r>
              <a:rPr lang="en-US" sz="1400" dirty="0" err="1">
                <a:solidFill>
                  <a:srgbClr val="7030A0"/>
                </a:solidFill>
              </a:rPr>
              <a:t>killedBy</a:t>
            </a:r>
            <a:r>
              <a:rPr lang="en-US" sz="1400" dirty="0">
                <a:solidFill>
                  <a:srgbClr val="7030A0"/>
                </a:solidFill>
              </a:rPr>
              <a:t> into</a:t>
            </a:r>
          </a:p>
          <a:p>
            <a:pPr lvl="1"/>
            <a:r>
              <a:rPr lang="en-US" sz="1400" dirty="0">
                <a:solidFill>
                  <a:srgbClr val="7030A0"/>
                </a:solidFill>
              </a:rPr>
              <a:t>Kill with source, target</a:t>
            </a:r>
          </a:p>
          <a:p>
            <a:pPr lvl="1"/>
            <a:r>
              <a:rPr lang="en-US" sz="1400" dirty="0" err="1">
                <a:solidFill>
                  <a:srgbClr val="7030A0"/>
                </a:solidFill>
              </a:rPr>
              <a:t>IsBidirectional</a:t>
            </a:r>
            <a:endParaRPr lang="en-US" sz="1400" dirty="0">
              <a:solidFill>
                <a:srgbClr val="7030A0"/>
              </a:solidFill>
            </a:endParaRPr>
          </a:p>
          <a:p>
            <a:pPr lvl="1"/>
            <a:r>
              <a:rPr lang="en-US" sz="1400" dirty="0">
                <a:solidFill>
                  <a:srgbClr val="7030A0"/>
                </a:solidFill>
              </a:rPr>
              <a:t>This is actually more at the logical level.</a:t>
            </a:r>
          </a:p>
          <a:p>
            <a:r>
              <a:rPr lang="en-US" sz="1800" dirty="0">
                <a:solidFill>
                  <a:srgbClr val="00B050"/>
                </a:solidFill>
              </a:rPr>
              <a:t>Replace things like:</a:t>
            </a:r>
          </a:p>
          <a:p>
            <a:pPr lvl="1"/>
            <a:r>
              <a:rPr lang="en-US" sz="1400" dirty="0">
                <a:solidFill>
                  <a:srgbClr val="00B050"/>
                </a:solidFill>
              </a:rPr>
              <a:t>Siblings, House, Allies into the same concept</a:t>
            </a:r>
          </a:p>
          <a:p>
            <a:pPr lvl="1"/>
            <a:r>
              <a:rPr lang="en-US" sz="1400" dirty="0">
                <a:solidFill>
                  <a:srgbClr val="00B050"/>
                </a:solidFill>
              </a:rPr>
              <a:t>Membership in a group</a:t>
            </a:r>
            <a:r>
              <a:rPr lang="en-US" sz="1400" dirty="0"/>
              <a:t>.</a:t>
            </a:r>
          </a:p>
          <a:p>
            <a:r>
              <a:rPr lang="en-US" sz="1800" dirty="0">
                <a:solidFill>
                  <a:srgbClr val="0070C0"/>
                </a:solidFill>
              </a:rPr>
              <a:t>The use of entities sets to implement relationships helps with:</a:t>
            </a:r>
          </a:p>
          <a:p>
            <a:pPr lvl="1"/>
            <a:r>
              <a:rPr lang="en-US" sz="1400" dirty="0">
                <a:solidFill>
                  <a:srgbClr val="0070C0"/>
                </a:solidFill>
              </a:rPr>
              <a:t>Many-to-Many</a:t>
            </a:r>
          </a:p>
          <a:p>
            <a:pPr lvl="1"/>
            <a:r>
              <a:rPr lang="en-US" sz="1400" dirty="0">
                <a:solidFill>
                  <a:srgbClr val="0070C0"/>
                </a:solidFill>
              </a:rPr>
              <a:t>Properties on relationships</a:t>
            </a:r>
          </a:p>
          <a:p>
            <a:endParaRPr lang="en-US" sz="18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D06DB44-F55A-2445-977A-E73C9DA67864}"/>
              </a:ext>
            </a:extLst>
          </p:cNvPr>
          <p:cNvSpPr/>
          <p:nvPr/>
        </p:nvSpPr>
        <p:spPr>
          <a:xfrm>
            <a:off x="2512464" y="2375731"/>
            <a:ext cx="1410056" cy="837488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6E85F3B-3467-7F41-894E-692C1691473E}"/>
              </a:ext>
            </a:extLst>
          </p:cNvPr>
          <p:cNvSpPr/>
          <p:nvPr/>
        </p:nvSpPr>
        <p:spPr>
          <a:xfrm>
            <a:off x="6716994" y="1392963"/>
            <a:ext cx="1115862" cy="775993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7C32083-CCA0-8D41-81CC-657A9425E2D2}"/>
              </a:ext>
            </a:extLst>
          </p:cNvPr>
          <p:cNvSpPr/>
          <p:nvPr/>
        </p:nvSpPr>
        <p:spPr>
          <a:xfrm>
            <a:off x="2589590" y="1138794"/>
            <a:ext cx="1115861" cy="775993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B65A61-DD37-9F45-9D61-B112A7D338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6185" y="3600701"/>
            <a:ext cx="2914650" cy="258445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BB91FF5-CA66-B84E-B0C2-111D4AB18270}"/>
              </a:ext>
            </a:extLst>
          </p:cNvPr>
          <p:cNvCxnSpPr/>
          <p:nvPr/>
        </p:nvCxnSpPr>
        <p:spPr>
          <a:xfrm flipH="1" flipV="1">
            <a:off x="4386288" y="4892926"/>
            <a:ext cx="3629667" cy="43965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EC5D243-D43C-C541-9629-78A2869A9561}"/>
              </a:ext>
            </a:extLst>
          </p:cNvPr>
          <p:cNvCxnSpPr>
            <a:cxnSpLocks/>
          </p:cNvCxnSpPr>
          <p:nvPr/>
        </p:nvCxnSpPr>
        <p:spPr>
          <a:xfrm flipH="1">
            <a:off x="4573510" y="5332576"/>
            <a:ext cx="3442445" cy="51374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045998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138" name="Rectangle 2"/>
          <p:cNvSpPr>
            <a:spLocks noGrp="1" noChangeArrowheads="1"/>
          </p:cNvSpPr>
          <p:nvPr>
            <p:ph type="title"/>
          </p:nvPr>
        </p:nvSpPr>
        <p:spPr>
          <a:xfrm>
            <a:off x="2405063" y="123825"/>
            <a:ext cx="8077200" cy="609600"/>
          </a:xfrm>
        </p:spPr>
        <p:txBody>
          <a:bodyPr/>
          <a:lstStyle/>
          <a:p>
            <a:r>
              <a:rPr lang="en-US" altLang="en-US" dirty="0"/>
              <a:t>Updates (Cont.)</a:t>
            </a:r>
          </a:p>
        </p:txBody>
      </p:sp>
      <p:sp>
        <p:nvSpPr>
          <p:cNvPr id="6656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305237" y="1100832"/>
            <a:ext cx="7634795" cy="3946657"/>
          </a:xfrm>
        </p:spPr>
        <p:txBody>
          <a:bodyPr/>
          <a:lstStyle/>
          <a:p>
            <a:pPr>
              <a:tabLst>
                <a:tab pos="2336800" algn="l"/>
              </a:tabLst>
            </a:pPr>
            <a:r>
              <a:rPr lang="en-US" altLang="en-US" dirty="0"/>
              <a:t>Increase salaries of instructors whose salary is over $100,000 by 3%, and all others by a 5% </a:t>
            </a:r>
          </a:p>
          <a:p>
            <a:pPr lvl="1">
              <a:tabLst>
                <a:tab pos="2336800" algn="l"/>
              </a:tabLst>
            </a:pPr>
            <a:r>
              <a:rPr lang="en-US" altLang="en-US" dirty="0"/>
              <a:t>Write two </a:t>
            </a:r>
            <a:r>
              <a:rPr lang="en-US" altLang="en-US" b="1" dirty="0"/>
              <a:t>update </a:t>
            </a:r>
            <a:r>
              <a:rPr lang="en-US" altLang="en-US" dirty="0"/>
              <a:t>statements:</a:t>
            </a:r>
          </a:p>
          <a:p>
            <a:pPr lvl="1">
              <a:buNone/>
              <a:tabLst>
                <a:tab pos="2336800" algn="l"/>
              </a:tabLst>
            </a:pPr>
            <a:r>
              <a:rPr lang="en-US" altLang="en-US" dirty="0"/>
              <a:t>	           </a:t>
            </a:r>
            <a:r>
              <a:rPr lang="en-US" altLang="en-US" b="1" dirty="0">
                <a:sym typeface="Symbol" panose="05050102010706020507" pitchFamily="18" charset="2"/>
              </a:rPr>
              <a:t>update </a:t>
            </a:r>
            <a:r>
              <a:rPr lang="en-US" altLang="en-US" i="1" dirty="0">
                <a:sym typeface="Symbol" panose="05050102010706020507" pitchFamily="18" charset="2"/>
              </a:rPr>
              <a:t>instructor</a:t>
            </a:r>
            <a:br>
              <a:rPr lang="en-US" altLang="en-US" i="1" dirty="0">
                <a:sym typeface="Symbol" panose="05050102010706020507" pitchFamily="18" charset="2"/>
              </a:rPr>
            </a:br>
            <a:r>
              <a:rPr lang="en-US" altLang="en-US" i="1" dirty="0">
                <a:sym typeface="Symbol" panose="05050102010706020507" pitchFamily="18" charset="2"/>
              </a:rPr>
              <a:t>               </a:t>
            </a:r>
            <a:r>
              <a:rPr lang="en-US" altLang="en-US" b="1" dirty="0">
                <a:sym typeface="Symbol" panose="05050102010706020507" pitchFamily="18" charset="2"/>
              </a:rPr>
              <a:t>set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=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* 1.03</a:t>
            </a:r>
            <a:br>
              <a:rPr lang="en-US" altLang="en-US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>               </a:t>
            </a:r>
            <a:r>
              <a:rPr lang="en-US" altLang="en-US" b="1" dirty="0">
                <a:sym typeface="Symbol" panose="05050102010706020507" pitchFamily="18" charset="2"/>
              </a:rPr>
              <a:t>where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&gt; 100000;</a:t>
            </a:r>
            <a:br>
              <a:rPr lang="en-US" altLang="en-US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>           </a:t>
            </a:r>
            <a:r>
              <a:rPr lang="en-US" altLang="en-US" b="1" dirty="0">
                <a:sym typeface="Symbol" panose="05050102010706020507" pitchFamily="18" charset="2"/>
              </a:rPr>
              <a:t>update </a:t>
            </a:r>
            <a:r>
              <a:rPr lang="en-US" altLang="en-US" i="1" dirty="0">
                <a:sym typeface="Symbol" panose="05050102010706020507" pitchFamily="18" charset="2"/>
              </a:rPr>
              <a:t>instructor</a:t>
            </a:r>
            <a:br>
              <a:rPr lang="en-US" altLang="en-US" i="1" dirty="0">
                <a:sym typeface="Symbol" panose="05050102010706020507" pitchFamily="18" charset="2"/>
              </a:rPr>
            </a:br>
            <a:r>
              <a:rPr lang="en-US" altLang="en-US" i="1" dirty="0">
                <a:sym typeface="Symbol" panose="05050102010706020507" pitchFamily="18" charset="2"/>
              </a:rPr>
              <a:t>                </a:t>
            </a:r>
            <a:r>
              <a:rPr lang="en-US" altLang="en-US" b="1" dirty="0">
                <a:sym typeface="Symbol" panose="05050102010706020507" pitchFamily="18" charset="2"/>
              </a:rPr>
              <a:t>set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=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* 1.05</a:t>
            </a:r>
            <a:br>
              <a:rPr lang="en-US" altLang="en-US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>                </a:t>
            </a:r>
            <a:r>
              <a:rPr lang="en-US" altLang="en-US" b="1" dirty="0">
                <a:sym typeface="Symbol" panose="05050102010706020507" pitchFamily="18" charset="2"/>
              </a:rPr>
              <a:t>where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&lt;= 100000;</a:t>
            </a:r>
          </a:p>
          <a:p>
            <a:pPr lvl="1">
              <a:tabLst>
                <a:tab pos="2336800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The order is important</a:t>
            </a:r>
          </a:p>
          <a:p>
            <a:pPr lvl="1">
              <a:tabLst>
                <a:tab pos="2336800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Can be done better using the </a:t>
            </a:r>
            <a:r>
              <a:rPr lang="en-US" altLang="en-US" b="1" dirty="0">
                <a:sym typeface="Symbol" panose="05050102010706020507" pitchFamily="18" charset="2"/>
              </a:rPr>
              <a:t>case </a:t>
            </a:r>
            <a:r>
              <a:rPr lang="en-US" altLang="en-US" dirty="0">
                <a:sym typeface="Symbol" panose="05050102010706020507" pitchFamily="18" charset="2"/>
              </a:rPr>
              <a:t>statement (next slide)</a:t>
            </a:r>
          </a:p>
        </p:txBody>
      </p:sp>
    </p:spTree>
    <p:extLst>
      <p:ext uri="{BB962C8B-B14F-4D97-AF65-F5344CB8AC3E}">
        <p14:creationId xmlns:p14="http://schemas.microsoft.com/office/powerpoint/2010/main" val="375681145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186" name="Rectangle 2"/>
          <p:cNvSpPr>
            <a:spLocks noGrp="1" noChangeArrowheads="1"/>
          </p:cNvSpPr>
          <p:nvPr>
            <p:ph type="title"/>
          </p:nvPr>
        </p:nvSpPr>
        <p:spPr>
          <a:xfrm>
            <a:off x="2419350" y="80963"/>
            <a:ext cx="8077200" cy="609600"/>
          </a:xfrm>
        </p:spPr>
        <p:txBody>
          <a:bodyPr/>
          <a:lstStyle/>
          <a:p>
            <a:r>
              <a:rPr lang="en-US" altLang="en-US" dirty="0"/>
              <a:t>Case Statement for Conditional Updates</a:t>
            </a:r>
          </a:p>
        </p:txBody>
      </p:sp>
      <p:sp>
        <p:nvSpPr>
          <p:cNvPr id="6758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305236" y="1093790"/>
            <a:ext cx="7228909" cy="2576003"/>
          </a:xfrm>
        </p:spPr>
        <p:txBody>
          <a:bodyPr/>
          <a:lstStyle/>
          <a:p>
            <a:r>
              <a:rPr lang="en-US" altLang="en-US" dirty="0"/>
              <a:t>Same query as before but with case statement</a:t>
            </a:r>
          </a:p>
          <a:p>
            <a:pPr>
              <a:buFont typeface="Monotype Sorts" charset="2"/>
              <a:buNone/>
            </a:pPr>
            <a:r>
              <a:rPr lang="en-US" altLang="en-US" dirty="0"/>
              <a:t>		 </a:t>
            </a:r>
            <a:r>
              <a:rPr lang="en-US" altLang="en-US" b="1" dirty="0"/>
              <a:t>update </a:t>
            </a:r>
            <a:r>
              <a:rPr lang="en-US" altLang="en-US" i="1" dirty="0"/>
              <a:t>instructor</a:t>
            </a:r>
            <a:br>
              <a:rPr lang="en-US" altLang="en-US" i="1" dirty="0"/>
            </a:br>
            <a:r>
              <a:rPr lang="en-US" altLang="en-US" i="1" dirty="0"/>
              <a:t>               </a:t>
            </a:r>
            <a:r>
              <a:rPr lang="en-US" altLang="en-US" b="1" dirty="0"/>
              <a:t>set </a:t>
            </a:r>
            <a:r>
              <a:rPr lang="en-US" altLang="en-US" i="1" dirty="0"/>
              <a:t>salary </a:t>
            </a:r>
            <a:r>
              <a:rPr lang="en-US" altLang="en-US" dirty="0"/>
              <a:t>= </a:t>
            </a:r>
            <a:r>
              <a:rPr lang="en-US" altLang="en-US" b="1" dirty="0"/>
              <a:t>case</a:t>
            </a:r>
            <a:br>
              <a:rPr lang="en-US" altLang="en-US" b="1" dirty="0"/>
            </a:br>
            <a:r>
              <a:rPr lang="en-US" altLang="en-US" b="1" dirty="0"/>
              <a:t>                                      when </a:t>
            </a:r>
            <a:r>
              <a:rPr lang="en-US" altLang="en-US" i="1" dirty="0"/>
              <a:t>salary </a:t>
            </a:r>
            <a:r>
              <a:rPr lang="en-US" altLang="en-US" dirty="0"/>
              <a:t>&lt;= 100000 </a:t>
            </a:r>
            <a:r>
              <a:rPr lang="en-US" altLang="en-US" b="1" dirty="0"/>
              <a:t>then </a:t>
            </a:r>
            <a:r>
              <a:rPr lang="en-US" altLang="en-US" i="1" dirty="0"/>
              <a:t>salary </a:t>
            </a:r>
            <a:r>
              <a:rPr lang="en-US" altLang="en-US" dirty="0"/>
              <a:t>* 1.05</a:t>
            </a:r>
            <a:br>
              <a:rPr lang="en-US" altLang="en-US" dirty="0"/>
            </a:br>
            <a:r>
              <a:rPr lang="en-US" altLang="en-US" dirty="0"/>
              <a:t>                                      </a:t>
            </a:r>
            <a:r>
              <a:rPr lang="en-US" altLang="en-US" b="1" dirty="0"/>
              <a:t>else </a:t>
            </a:r>
            <a:r>
              <a:rPr lang="en-US" altLang="en-US" i="1" dirty="0"/>
              <a:t>salary </a:t>
            </a:r>
            <a:r>
              <a:rPr lang="en-US" altLang="en-US" dirty="0"/>
              <a:t>* 1.03</a:t>
            </a:r>
            <a:br>
              <a:rPr lang="en-US" altLang="en-US" dirty="0"/>
            </a:br>
            <a:r>
              <a:rPr lang="en-US" altLang="en-US" dirty="0"/>
              <a:t>                                     </a:t>
            </a:r>
            <a:r>
              <a:rPr lang="en-US" altLang="en-US" b="1" dirty="0"/>
              <a:t>end</a:t>
            </a:r>
            <a:endParaRPr lang="en-US" altLang="en-US" dirty="0"/>
          </a:p>
          <a:p>
            <a:pPr>
              <a:buFont typeface="Monotype Sorts" charset="2"/>
              <a:buNone/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77437977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Updates with Scalar Subqueries</a:t>
            </a:r>
          </a:p>
        </p:txBody>
      </p:sp>
      <p:sp>
        <p:nvSpPr>
          <p:cNvPr id="6861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057213"/>
            <a:ext cx="7656559" cy="4538916"/>
          </a:xfrm>
        </p:spPr>
        <p:txBody>
          <a:bodyPr/>
          <a:lstStyle/>
          <a:p>
            <a:r>
              <a:rPr lang="en-US" altLang="en-US" dirty="0"/>
              <a:t>Recompute and update tot_creds value for all students</a:t>
            </a:r>
          </a:p>
          <a:p>
            <a:pPr>
              <a:buFont typeface="Monotype Sorts" charset="2"/>
              <a:buNone/>
            </a:pPr>
            <a:r>
              <a:rPr lang="en-US" altLang="en-US" b="1" dirty="0"/>
              <a:t>           update </a:t>
            </a:r>
            <a:r>
              <a:rPr lang="en-US" altLang="en-US" i="1" dirty="0"/>
              <a:t>student S </a:t>
            </a:r>
            <a:br>
              <a:rPr lang="en-US" altLang="en-US" i="1" dirty="0"/>
            </a:br>
            <a:r>
              <a:rPr lang="en-US" altLang="en-US" i="1" dirty="0"/>
              <a:t>     </a:t>
            </a:r>
            <a:r>
              <a:rPr lang="en-US" altLang="en-US" b="1" dirty="0"/>
              <a:t>set </a:t>
            </a:r>
            <a:r>
              <a:rPr lang="en-US" altLang="en-US" i="1" dirty="0"/>
              <a:t>tot_cred </a:t>
            </a:r>
            <a:r>
              <a:rPr lang="en-US" altLang="en-US" dirty="0"/>
              <a:t>= (</a:t>
            </a:r>
            <a:r>
              <a:rPr lang="en-US" altLang="en-US" b="1" dirty="0"/>
              <a:t>select sum</a:t>
            </a:r>
            <a:r>
              <a:rPr lang="en-US" altLang="en-US" dirty="0"/>
              <a:t>(</a:t>
            </a:r>
            <a:r>
              <a:rPr lang="en-US" altLang="en-US" i="1" dirty="0"/>
              <a:t>credits</a:t>
            </a:r>
            <a:r>
              <a:rPr lang="en-US" altLang="en-US" dirty="0"/>
              <a:t>)</a:t>
            </a:r>
            <a:br>
              <a:rPr lang="en-US" altLang="en-US" dirty="0"/>
            </a:br>
            <a:r>
              <a:rPr lang="en-US" altLang="en-US" dirty="0"/>
              <a:t>                              </a:t>
            </a:r>
            <a:r>
              <a:rPr lang="en-US" altLang="en-US" b="1" dirty="0"/>
              <a:t>from </a:t>
            </a:r>
            <a:r>
              <a:rPr lang="en-US" altLang="en-US" i="1" dirty="0"/>
              <a:t>takes, course</a:t>
            </a:r>
            <a:br>
              <a:rPr lang="en-US" altLang="en-US" i="1" dirty="0"/>
            </a:br>
            <a:r>
              <a:rPr lang="en-US" altLang="en-US" i="1" dirty="0"/>
              <a:t>                              </a:t>
            </a:r>
            <a:r>
              <a:rPr lang="en-US" altLang="en-US" b="1" dirty="0"/>
              <a:t>where </a:t>
            </a:r>
            <a:r>
              <a:rPr lang="en-US" altLang="en-US" i="1" dirty="0" err="1"/>
              <a:t>takes.course_id</a:t>
            </a:r>
            <a:r>
              <a:rPr lang="en-US" altLang="en-US" i="1" dirty="0"/>
              <a:t> </a:t>
            </a:r>
            <a:r>
              <a:rPr lang="en-US" altLang="en-US" dirty="0"/>
              <a:t>= </a:t>
            </a:r>
            <a:r>
              <a:rPr lang="en-US" altLang="en-US" i="1" dirty="0" err="1"/>
              <a:t>course.course_id</a:t>
            </a:r>
            <a:r>
              <a:rPr lang="en-US" altLang="en-US" i="1" dirty="0"/>
              <a:t>  </a:t>
            </a:r>
            <a:r>
              <a:rPr lang="en-US" altLang="en-US" b="1" dirty="0"/>
              <a:t>and </a:t>
            </a:r>
            <a:br>
              <a:rPr lang="en-US" altLang="en-US" b="1" dirty="0"/>
            </a:br>
            <a:r>
              <a:rPr lang="en-US" altLang="en-US" b="1" dirty="0"/>
              <a:t>                                         </a:t>
            </a:r>
            <a:r>
              <a:rPr lang="en-US" altLang="en-US" i="1" dirty="0"/>
              <a:t>S</a:t>
            </a:r>
            <a:r>
              <a:rPr lang="en-US" altLang="en-US" dirty="0"/>
              <a:t>.</a:t>
            </a:r>
            <a:r>
              <a:rPr lang="en-US" altLang="en-US" i="1" dirty="0"/>
              <a:t>ID</a:t>
            </a:r>
            <a:r>
              <a:rPr lang="en-US" altLang="en-US" dirty="0"/>
              <a:t>= </a:t>
            </a:r>
            <a:r>
              <a:rPr lang="en-US" altLang="en-US" i="1" dirty="0" err="1"/>
              <a:t>takes</a:t>
            </a:r>
            <a:r>
              <a:rPr lang="en-US" altLang="en-US" dirty="0" err="1"/>
              <a:t>.</a:t>
            </a:r>
            <a:r>
              <a:rPr lang="en-US" altLang="en-US" i="1" dirty="0" err="1"/>
              <a:t>ID.</a:t>
            </a:r>
            <a:r>
              <a:rPr lang="en-US" altLang="en-US" b="1" dirty="0" err="1"/>
              <a:t>and</a:t>
            </a:r>
            <a:r>
              <a:rPr lang="en-US" altLang="en-US" b="1" dirty="0"/>
              <a:t>                             				  </a:t>
            </a:r>
            <a:r>
              <a:rPr lang="en-US" altLang="en-US" i="1" dirty="0" err="1"/>
              <a:t>takes</a:t>
            </a:r>
            <a:r>
              <a:rPr lang="en-US" altLang="en-US" dirty="0" err="1"/>
              <a:t>.</a:t>
            </a:r>
            <a:r>
              <a:rPr lang="en-US" altLang="en-US" i="1" dirty="0" err="1"/>
              <a:t>grade</a:t>
            </a:r>
            <a:r>
              <a:rPr lang="en-US" altLang="en-US" i="1" dirty="0"/>
              <a:t> </a:t>
            </a:r>
            <a:r>
              <a:rPr lang="en-US" altLang="en-US" dirty="0"/>
              <a:t>&lt;&gt; 'F' </a:t>
            </a:r>
            <a:r>
              <a:rPr lang="en-US" altLang="en-US" b="1" dirty="0"/>
              <a:t>and</a:t>
            </a:r>
            <a:br>
              <a:rPr lang="en-US" altLang="en-US" b="1" dirty="0"/>
            </a:br>
            <a:r>
              <a:rPr lang="en-US" altLang="en-US" b="1" dirty="0"/>
              <a:t>                                          </a:t>
            </a:r>
            <a:r>
              <a:rPr lang="en-US" altLang="en-US" i="1" dirty="0" err="1"/>
              <a:t>takes</a:t>
            </a:r>
            <a:r>
              <a:rPr lang="en-US" altLang="en-US" dirty="0" err="1"/>
              <a:t>.</a:t>
            </a:r>
            <a:r>
              <a:rPr lang="en-US" altLang="en-US" i="1" dirty="0" err="1"/>
              <a:t>grade</a:t>
            </a:r>
            <a:r>
              <a:rPr lang="en-US" altLang="en-US" i="1" dirty="0"/>
              <a:t> </a:t>
            </a:r>
            <a:r>
              <a:rPr lang="en-US" altLang="en-US" b="1" dirty="0"/>
              <a:t>is not null</a:t>
            </a:r>
            <a:r>
              <a:rPr lang="en-US" altLang="en-US" dirty="0"/>
              <a:t>);</a:t>
            </a:r>
          </a:p>
          <a:p>
            <a:r>
              <a:rPr lang="en-US" altLang="en-US" dirty="0"/>
              <a:t>Sets </a:t>
            </a:r>
            <a:r>
              <a:rPr lang="en-US" altLang="en-US" i="1" dirty="0"/>
              <a:t>tot_creds</a:t>
            </a:r>
            <a:r>
              <a:rPr lang="en-US" altLang="en-US" dirty="0"/>
              <a:t> to null for students who have not taken any course</a:t>
            </a:r>
          </a:p>
          <a:p>
            <a:r>
              <a:rPr lang="en-US" altLang="en-US" dirty="0"/>
              <a:t>Instead of </a:t>
            </a:r>
            <a:r>
              <a:rPr lang="en-US" altLang="en-US" b="1" dirty="0"/>
              <a:t>sum</a:t>
            </a:r>
            <a:r>
              <a:rPr lang="en-US" altLang="en-US" dirty="0"/>
              <a:t>(</a:t>
            </a:r>
            <a:r>
              <a:rPr lang="en-US" altLang="en-US" i="1" dirty="0"/>
              <a:t>credits</a:t>
            </a:r>
            <a:r>
              <a:rPr lang="en-US" altLang="en-US" dirty="0"/>
              <a:t>), use:</a:t>
            </a:r>
          </a:p>
          <a:p>
            <a:pPr>
              <a:buFont typeface="Monotype Sorts" charset="2"/>
              <a:buNone/>
            </a:pPr>
            <a:r>
              <a:rPr lang="en-US" altLang="en-US" b="1" dirty="0"/>
              <a:t>                  case </a:t>
            </a:r>
            <a:br>
              <a:rPr lang="en-US" altLang="en-US" b="1" dirty="0"/>
            </a:br>
            <a:r>
              <a:rPr lang="en-US" altLang="en-US" b="1" dirty="0"/>
              <a:t>                 when sum</a:t>
            </a:r>
            <a:r>
              <a:rPr lang="en-US" altLang="en-US" dirty="0"/>
              <a:t>(</a:t>
            </a:r>
            <a:r>
              <a:rPr lang="en-US" altLang="en-US" i="1" dirty="0"/>
              <a:t>credits</a:t>
            </a:r>
            <a:r>
              <a:rPr lang="en-US" altLang="en-US" dirty="0"/>
              <a:t>) </a:t>
            </a:r>
            <a:r>
              <a:rPr lang="en-US" altLang="en-US" b="1" dirty="0"/>
              <a:t>is not null then sum</a:t>
            </a:r>
            <a:r>
              <a:rPr lang="en-US" altLang="en-US" dirty="0"/>
              <a:t>(</a:t>
            </a:r>
            <a:r>
              <a:rPr lang="en-US" altLang="en-US" i="1" dirty="0"/>
              <a:t>credits</a:t>
            </a:r>
            <a:r>
              <a:rPr lang="en-US" altLang="en-US" dirty="0"/>
              <a:t>)</a:t>
            </a:r>
            <a:br>
              <a:rPr lang="en-US" altLang="en-US" dirty="0"/>
            </a:br>
            <a:r>
              <a:rPr lang="en-US" altLang="en-US" dirty="0"/>
              <a:t>                 </a:t>
            </a:r>
            <a:r>
              <a:rPr lang="en-US" altLang="en-US" b="1" dirty="0"/>
              <a:t>else </a:t>
            </a:r>
            <a:r>
              <a:rPr lang="en-US" altLang="en-US" dirty="0"/>
              <a:t>0</a:t>
            </a:r>
            <a:br>
              <a:rPr lang="en-US" altLang="en-US" dirty="0"/>
            </a:br>
            <a:r>
              <a:rPr lang="en-US" altLang="en-US" dirty="0"/>
              <a:t>             </a:t>
            </a:r>
            <a:r>
              <a:rPr lang="en-US" altLang="en-US" b="1" dirty="0"/>
              <a:t>end</a:t>
            </a:r>
            <a:endParaRPr lang="en-US" altLang="en-US" dirty="0"/>
          </a:p>
          <a:p>
            <a:pPr>
              <a:buFont typeface="Monotype Sorts" charset="2"/>
              <a:buNone/>
            </a:pPr>
            <a:endParaRPr lang="en-US" altLang="en-US" dirty="0"/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46701644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Chapter 4 : </a:t>
            </a:r>
            <a:r>
              <a:rPr lang="en-US" dirty="0"/>
              <a:t>Intermediate SQL</a:t>
            </a:r>
            <a:endParaRPr lang="en-US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2460871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Joined Relations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0" y="1194844"/>
            <a:ext cx="7585537" cy="4548187"/>
          </a:xfrm>
        </p:spPr>
        <p:txBody>
          <a:bodyPr/>
          <a:lstStyle/>
          <a:p>
            <a:r>
              <a:rPr lang="en-US" altLang="en-US" b="1" dirty="0">
                <a:solidFill>
                  <a:srgbClr val="002060"/>
                </a:solidFill>
                <a:ea typeface="ＭＳ Ｐゴシック" pitchFamily="34" charset="-128"/>
              </a:rPr>
              <a:t>Join operations</a:t>
            </a:r>
            <a:r>
              <a:rPr lang="en-US" altLang="en-US" dirty="0">
                <a:solidFill>
                  <a:srgbClr val="002060"/>
                </a:solidFill>
                <a:ea typeface="ＭＳ Ｐゴシック" pitchFamily="34" charset="-128"/>
              </a:rPr>
              <a:t> </a:t>
            </a:r>
            <a:r>
              <a:rPr lang="en-US" altLang="en-US" dirty="0">
                <a:ea typeface="ＭＳ Ｐゴシック" pitchFamily="34" charset="-128"/>
              </a:rPr>
              <a:t>take two relations and return as a result another relation.</a:t>
            </a:r>
          </a:p>
          <a:p>
            <a:r>
              <a:rPr lang="en-US" altLang="en-US" dirty="0">
                <a:ea typeface="ＭＳ Ｐゴシック" pitchFamily="34" charset="-128"/>
              </a:rPr>
              <a:t>A join operation is a Cartesian product which requires that tuples in the two relations match (under some condition).  It also specifies the attributes that are present in the result of the join </a:t>
            </a:r>
          </a:p>
          <a:p>
            <a:r>
              <a:rPr lang="en-US" altLang="en-US" dirty="0">
                <a:ea typeface="ＭＳ Ｐゴシック" pitchFamily="34" charset="-128"/>
              </a:rPr>
              <a:t>The join operations are typically used as subquery expressions in the </a:t>
            </a:r>
            <a:r>
              <a:rPr lang="en-US" altLang="en-US" b="1" dirty="0">
                <a:ea typeface="ＭＳ Ｐゴシック" pitchFamily="34" charset="-128"/>
              </a:rPr>
              <a:t>from </a:t>
            </a:r>
            <a:r>
              <a:rPr lang="en-US" altLang="en-US" dirty="0">
                <a:ea typeface="ＭＳ Ｐゴシック" pitchFamily="34" charset="-128"/>
              </a:rPr>
              <a:t>clause</a:t>
            </a:r>
          </a:p>
          <a:p>
            <a:r>
              <a:rPr lang="en-US" altLang="en-US" dirty="0">
                <a:ea typeface="ＭＳ Ｐゴシック" pitchFamily="34" charset="-128"/>
              </a:rPr>
              <a:t>Three types of joins:</a:t>
            </a:r>
          </a:p>
          <a:p>
            <a:pPr lvl="1"/>
            <a:r>
              <a:rPr lang="en-US" altLang="en-US" dirty="0">
                <a:ea typeface="ＭＳ Ｐゴシック" pitchFamily="34" charset="-128"/>
              </a:rPr>
              <a:t>Natural join</a:t>
            </a:r>
          </a:p>
          <a:p>
            <a:pPr lvl="1"/>
            <a:r>
              <a:rPr lang="en-US" altLang="en-US" dirty="0">
                <a:ea typeface="ＭＳ Ｐゴシック" pitchFamily="34" charset="-128"/>
              </a:rPr>
              <a:t>Inner join</a:t>
            </a:r>
          </a:p>
          <a:p>
            <a:pPr lvl="1"/>
            <a:r>
              <a:rPr lang="en-US" altLang="en-US" dirty="0">
                <a:ea typeface="ＭＳ Ｐゴシック" pitchFamily="34" charset="-128"/>
              </a:rPr>
              <a:t>Outer join</a:t>
            </a:r>
          </a:p>
          <a:p>
            <a:pPr lvl="1">
              <a:buFont typeface="Monotype Sorts" charset="2"/>
              <a:buNone/>
            </a:pPr>
            <a:endParaRPr lang="en-US" altLang="en-US" sz="2000" dirty="0">
              <a:ea typeface="ＭＳ Ｐゴシック" pitchFamily="34" charset="-128"/>
            </a:endParaRPr>
          </a:p>
          <a:p>
            <a:endParaRPr lang="en-US" altLang="en-US" dirty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132237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Natural Join in SQL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078993"/>
            <a:ext cx="7647681" cy="4983163"/>
          </a:xfrm>
        </p:spPr>
        <p:txBody>
          <a:bodyPr/>
          <a:lstStyle/>
          <a:p>
            <a:r>
              <a:rPr lang="en-US" altLang="en-US" dirty="0">
                <a:ea typeface="ＭＳ Ｐゴシック" pitchFamily="34" charset="-128"/>
              </a:rPr>
              <a:t>Natural join matches tuples with the same values for all common attributes, and retains only one copy of each common column.</a:t>
            </a:r>
          </a:p>
          <a:p>
            <a:r>
              <a:rPr lang="en-US" altLang="en-US" dirty="0">
                <a:ea typeface="ＭＳ Ｐゴシック" pitchFamily="34" charset="-128"/>
              </a:rPr>
              <a:t>List the names of instructors along with the course ID of the courses that they taught</a:t>
            </a:r>
          </a:p>
          <a:p>
            <a:pPr lvl="1"/>
            <a:r>
              <a:rPr lang="en-US" altLang="en-US" b="1" dirty="0">
                <a:ea typeface="ＭＳ Ｐゴシック" pitchFamily="34" charset="-128"/>
              </a:rPr>
              <a:t>select </a:t>
            </a:r>
            <a:r>
              <a:rPr lang="en-US" altLang="en-US" i="1" dirty="0">
                <a:ea typeface="ＭＳ Ｐゴシック" pitchFamily="34" charset="-128"/>
              </a:rPr>
              <a:t>name</a:t>
            </a:r>
            <a:r>
              <a:rPr lang="en-US" altLang="en-US" dirty="0">
                <a:ea typeface="ＭＳ Ｐゴシック" pitchFamily="34" charset="-128"/>
              </a:rPr>
              <a:t>, </a:t>
            </a:r>
            <a:r>
              <a:rPr lang="en-US" altLang="en-US" i="1" dirty="0" err="1">
                <a:ea typeface="ＭＳ Ｐゴシック" pitchFamily="34" charset="-128"/>
              </a:rPr>
              <a:t>course_id</a:t>
            </a:r>
            <a:br>
              <a:rPr lang="en-US" altLang="en-US" i="1" dirty="0">
                <a:ea typeface="ＭＳ Ｐゴシック" pitchFamily="34" charset="-128"/>
              </a:rPr>
            </a:br>
            <a:r>
              <a:rPr lang="en-US" altLang="en-US" b="1" dirty="0">
                <a:ea typeface="ＭＳ Ｐゴシック" pitchFamily="34" charset="-128"/>
              </a:rPr>
              <a:t>from </a:t>
            </a:r>
            <a:r>
              <a:rPr lang="en-US" altLang="en-US" i="1" dirty="0">
                <a:ea typeface="ＭＳ Ｐゴシック" pitchFamily="34" charset="-128"/>
              </a:rPr>
              <a:t> students, takes</a:t>
            </a:r>
            <a:br>
              <a:rPr lang="en-US" altLang="en-US" i="1" dirty="0">
                <a:ea typeface="ＭＳ Ｐゴシック" pitchFamily="34" charset="-128"/>
              </a:rPr>
            </a:br>
            <a:r>
              <a:rPr lang="en-US" altLang="en-US" b="1" dirty="0">
                <a:ea typeface="ＭＳ Ｐゴシック" pitchFamily="34" charset="-128"/>
              </a:rPr>
              <a:t>where </a:t>
            </a:r>
            <a:r>
              <a:rPr lang="en-US" altLang="en-US" i="1" dirty="0">
                <a:ea typeface="ＭＳ Ｐゴシック" pitchFamily="34" charset="-128"/>
              </a:rPr>
              <a:t>student.ID </a:t>
            </a:r>
            <a:r>
              <a:rPr lang="en-US" altLang="en-US" dirty="0">
                <a:ea typeface="ＭＳ Ｐゴシック" pitchFamily="34" charset="-128"/>
              </a:rPr>
              <a:t>= </a:t>
            </a:r>
            <a:r>
              <a:rPr lang="en-US" altLang="en-US" i="1" dirty="0">
                <a:ea typeface="ＭＳ Ｐゴシック" pitchFamily="34" charset="-128"/>
              </a:rPr>
              <a:t>takes.ID</a:t>
            </a:r>
            <a:r>
              <a:rPr lang="en-US" altLang="en-US" dirty="0">
                <a:ea typeface="ＭＳ Ｐゴシック" pitchFamily="34" charset="-128"/>
              </a:rPr>
              <a:t>;</a:t>
            </a:r>
          </a:p>
          <a:p>
            <a:r>
              <a:rPr lang="en-US" altLang="en-US" dirty="0">
                <a:ea typeface="ＭＳ Ｐゴシック" pitchFamily="34" charset="-128"/>
              </a:rPr>
              <a:t>Same query in SQL with “natural join” construct</a:t>
            </a:r>
          </a:p>
          <a:p>
            <a:pPr lvl="1"/>
            <a:r>
              <a:rPr lang="en-US" altLang="en-US" b="1" dirty="0">
                <a:ea typeface="ＭＳ Ｐゴシック" pitchFamily="34" charset="-128"/>
              </a:rPr>
              <a:t>select </a:t>
            </a:r>
            <a:r>
              <a:rPr lang="en-US" altLang="en-US" i="1" dirty="0">
                <a:ea typeface="ＭＳ Ｐゴシック" pitchFamily="34" charset="-128"/>
              </a:rPr>
              <a:t>name</a:t>
            </a:r>
            <a:r>
              <a:rPr lang="en-US" altLang="en-US" dirty="0">
                <a:ea typeface="ＭＳ Ｐゴシック" pitchFamily="34" charset="-128"/>
              </a:rPr>
              <a:t>,</a:t>
            </a:r>
            <a:r>
              <a:rPr lang="en-US" altLang="en-US" i="1" dirty="0">
                <a:ea typeface="ＭＳ Ｐゴシック" pitchFamily="34" charset="-128"/>
              </a:rPr>
              <a:t> </a:t>
            </a:r>
            <a:r>
              <a:rPr lang="en-US" altLang="en-US" i="1" dirty="0" err="1">
                <a:ea typeface="ＭＳ Ｐゴシック" pitchFamily="34" charset="-128"/>
              </a:rPr>
              <a:t>course_id</a:t>
            </a:r>
            <a:br>
              <a:rPr lang="en-US" altLang="en-US" i="1" dirty="0">
                <a:ea typeface="ＭＳ Ｐゴシック" pitchFamily="34" charset="-128"/>
              </a:rPr>
            </a:br>
            <a:r>
              <a:rPr lang="en-US" altLang="en-US" b="1" dirty="0">
                <a:ea typeface="ＭＳ Ｐゴシック" pitchFamily="34" charset="-128"/>
              </a:rPr>
              <a:t>from </a:t>
            </a:r>
            <a:r>
              <a:rPr lang="en-US" altLang="en-US" i="1" dirty="0">
                <a:ea typeface="ＭＳ Ｐゴシック" pitchFamily="34" charset="-128"/>
              </a:rPr>
              <a:t>student </a:t>
            </a:r>
            <a:r>
              <a:rPr lang="en-US" altLang="en-US" b="1" dirty="0">
                <a:ea typeface="ＭＳ Ｐゴシック" pitchFamily="34" charset="-128"/>
              </a:rPr>
              <a:t>natural join </a:t>
            </a:r>
            <a:r>
              <a:rPr lang="en-US" altLang="en-US" i="1" dirty="0">
                <a:ea typeface="ＭＳ Ｐゴシック" pitchFamily="34" charset="-128"/>
              </a:rPr>
              <a:t>takes</a:t>
            </a:r>
            <a:r>
              <a:rPr lang="en-US" altLang="en-US" dirty="0">
                <a:ea typeface="ＭＳ Ｐゴシック" pitchFamily="34" charset="-128"/>
              </a:rPr>
              <a:t>;</a:t>
            </a:r>
          </a:p>
          <a:p>
            <a:pPr>
              <a:buFont typeface="Monotype Sorts" charset="2"/>
              <a:buNone/>
            </a:pPr>
            <a:endParaRPr lang="en-US" altLang="en-US" dirty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3138642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Natural Join in SQL (Cont.)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225297"/>
            <a:ext cx="7638802" cy="3541776"/>
          </a:xfrm>
        </p:spPr>
        <p:txBody>
          <a:bodyPr/>
          <a:lstStyle/>
          <a:p>
            <a:r>
              <a:rPr lang="en-US" altLang="en-US" dirty="0">
                <a:ea typeface="ＭＳ Ｐゴシック" pitchFamily="34" charset="-128"/>
              </a:rPr>
              <a:t>The </a:t>
            </a:r>
            <a:r>
              <a:rPr lang="en-US" altLang="en-US" b="1" dirty="0">
                <a:ea typeface="ＭＳ Ｐゴシック" pitchFamily="34" charset="-128"/>
              </a:rPr>
              <a:t>from</a:t>
            </a:r>
            <a:r>
              <a:rPr lang="en-US" altLang="en-US" dirty="0">
                <a:ea typeface="ＭＳ Ｐゴシック" pitchFamily="34" charset="-128"/>
              </a:rPr>
              <a:t> clause can have multiple relations combined using natural join:</a:t>
            </a:r>
          </a:p>
          <a:p>
            <a:pPr lvl="1">
              <a:buNone/>
            </a:pPr>
            <a:r>
              <a:rPr lang="en-US" altLang="en-US" b="1" dirty="0">
                <a:ea typeface="ＭＳ Ｐゴシック" pitchFamily="34" charset="-128"/>
              </a:rPr>
              <a:t>     select </a:t>
            </a:r>
            <a:r>
              <a:rPr lang="en-US" altLang="en-US" i="1" dirty="0">
                <a:ea typeface="ＭＳ Ｐゴシック" pitchFamily="34" charset="-128"/>
              </a:rPr>
              <a:t> A</a:t>
            </a:r>
            <a:r>
              <a:rPr lang="en-US" altLang="en-US" i="1" baseline="-25000" dirty="0">
                <a:ea typeface="ＭＳ Ｐゴシック" pitchFamily="34" charset="-128"/>
              </a:rPr>
              <a:t>1</a:t>
            </a:r>
            <a:r>
              <a:rPr lang="en-US" altLang="en-US" i="1" dirty="0">
                <a:ea typeface="ＭＳ Ｐゴシック" pitchFamily="34" charset="-128"/>
              </a:rPr>
              <a:t>, A</a:t>
            </a:r>
            <a:r>
              <a:rPr lang="en-US" altLang="en-US" i="1" baseline="-25000" dirty="0">
                <a:ea typeface="ＭＳ Ｐゴシック" pitchFamily="34" charset="-128"/>
              </a:rPr>
              <a:t>2</a:t>
            </a:r>
            <a:r>
              <a:rPr lang="en-US" altLang="en-US" i="1" dirty="0">
                <a:ea typeface="ＭＳ Ｐゴシック" pitchFamily="34" charset="-128"/>
              </a:rPr>
              <a:t>, … A</a:t>
            </a:r>
            <a:r>
              <a:rPr lang="en-US" altLang="en-US" i="1" baseline="-25000" dirty="0">
                <a:ea typeface="ＭＳ Ｐゴシック" pitchFamily="34" charset="-128"/>
              </a:rPr>
              <a:t>n</a:t>
            </a:r>
            <a:br>
              <a:rPr lang="en-US" altLang="en-US" i="1" dirty="0">
                <a:ea typeface="ＭＳ Ｐゴシック" pitchFamily="34" charset="-128"/>
              </a:rPr>
            </a:br>
            <a:r>
              <a:rPr lang="en-US" altLang="en-US" b="1" dirty="0">
                <a:ea typeface="ＭＳ Ｐゴシック" pitchFamily="34" charset="-128"/>
              </a:rPr>
              <a:t>from </a:t>
            </a:r>
            <a:r>
              <a:rPr lang="en-US" altLang="en-US" i="1" dirty="0">
                <a:ea typeface="ＭＳ Ｐゴシック" pitchFamily="34" charset="-128"/>
              </a:rPr>
              <a:t> r</a:t>
            </a:r>
            <a:r>
              <a:rPr lang="en-US" altLang="en-US" i="1" baseline="-25000" dirty="0">
                <a:ea typeface="ＭＳ Ｐゴシック" pitchFamily="34" charset="-128"/>
              </a:rPr>
              <a:t>1</a:t>
            </a:r>
            <a:r>
              <a:rPr lang="en-US" altLang="en-US" i="1" dirty="0">
                <a:ea typeface="ＭＳ Ｐゴシック" pitchFamily="34" charset="-128"/>
              </a:rPr>
              <a:t>  </a:t>
            </a:r>
            <a:r>
              <a:rPr lang="en-US" altLang="en-US" b="1" dirty="0">
                <a:ea typeface="ＭＳ Ｐゴシック" pitchFamily="34" charset="-128"/>
              </a:rPr>
              <a:t>natural join </a:t>
            </a:r>
            <a:r>
              <a:rPr lang="en-US" altLang="en-US" i="1" dirty="0">
                <a:ea typeface="ＭＳ Ｐゴシック" pitchFamily="34" charset="-128"/>
              </a:rPr>
              <a:t>r</a:t>
            </a:r>
            <a:r>
              <a:rPr lang="en-US" altLang="en-US" i="1" baseline="-25000" dirty="0">
                <a:ea typeface="ＭＳ Ｐゴシック" pitchFamily="34" charset="-128"/>
              </a:rPr>
              <a:t>2</a:t>
            </a:r>
            <a:r>
              <a:rPr lang="en-US" altLang="en-US" i="1" dirty="0">
                <a:ea typeface="ＭＳ Ｐゴシック" pitchFamily="34" charset="-128"/>
              </a:rPr>
              <a:t> </a:t>
            </a:r>
            <a:r>
              <a:rPr lang="en-US" altLang="en-US" b="1" dirty="0">
                <a:ea typeface="ＭＳ Ｐゴシック" pitchFamily="34" charset="-128"/>
              </a:rPr>
              <a:t>natural join </a:t>
            </a:r>
            <a:r>
              <a:rPr lang="en-US" altLang="en-US" b="1" i="1" dirty="0">
                <a:ea typeface="ＭＳ Ｐゴシック" pitchFamily="34" charset="-128"/>
              </a:rPr>
              <a:t>.. </a:t>
            </a:r>
            <a:r>
              <a:rPr lang="en-US" altLang="en-US" b="1" dirty="0">
                <a:ea typeface="ＭＳ Ｐゴシック" pitchFamily="34" charset="-128"/>
              </a:rPr>
              <a:t>natural join </a:t>
            </a:r>
            <a:r>
              <a:rPr lang="en-US" altLang="en-US" dirty="0" err="1">
                <a:ea typeface="ＭＳ Ｐゴシック" pitchFamily="34" charset="-128"/>
              </a:rPr>
              <a:t>r</a:t>
            </a:r>
            <a:r>
              <a:rPr lang="en-US" altLang="en-US" baseline="-25000" dirty="0" err="1">
                <a:ea typeface="ＭＳ Ｐゴシック" pitchFamily="34" charset="-128"/>
              </a:rPr>
              <a:t>n</a:t>
            </a:r>
            <a:br>
              <a:rPr lang="en-US" altLang="en-US" i="1" dirty="0">
                <a:ea typeface="ＭＳ Ｐゴシック" pitchFamily="34" charset="-128"/>
              </a:rPr>
            </a:br>
            <a:r>
              <a:rPr lang="en-US" altLang="en-US" b="1" dirty="0">
                <a:ea typeface="ＭＳ Ｐゴシック" pitchFamily="34" charset="-128"/>
              </a:rPr>
              <a:t>where  </a:t>
            </a:r>
            <a:r>
              <a:rPr lang="en-US" altLang="en-US" i="1" dirty="0">
                <a:ea typeface="ＭＳ Ｐゴシック" pitchFamily="34" charset="-128"/>
              </a:rPr>
              <a:t>P </a:t>
            </a:r>
            <a:r>
              <a:rPr lang="en-US" altLang="en-US" dirty="0">
                <a:ea typeface="ＭＳ Ｐゴシック" pitchFamily="34" charset="-128"/>
              </a:rPr>
              <a:t>;</a:t>
            </a:r>
          </a:p>
          <a:p>
            <a:pPr>
              <a:buNone/>
            </a:pPr>
            <a:endParaRPr lang="en-US" altLang="en-US" dirty="0">
              <a:ea typeface="ＭＳ Ｐゴシック" pitchFamily="34" charset="-128"/>
            </a:endParaRPr>
          </a:p>
          <a:p>
            <a:pPr>
              <a:buFont typeface="Monotype Sorts" charset="2"/>
              <a:buNone/>
            </a:pPr>
            <a:endParaRPr lang="en-US" altLang="en-US" dirty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0760096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Student Relation</a:t>
            </a:r>
          </a:p>
        </p:txBody>
      </p:sp>
      <p:pic>
        <p:nvPicPr>
          <p:cNvPr id="1029" name="Picture 5" descr="W:\db-book\db7\slide-dir\Tables-Figures\EPS-PDF-JPG-dir\tables\student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15020" y="1592318"/>
            <a:ext cx="4623768" cy="411480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7961051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Takes Relation</a:t>
            </a:r>
          </a:p>
        </p:txBody>
      </p:sp>
      <p:pic>
        <p:nvPicPr>
          <p:cNvPr id="1026" name="Picture 2" descr="C:\Users\as668\Desktop\Judi-Done\4_02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86303" y="1182414"/>
            <a:ext cx="4259678" cy="51252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92583099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b="0" i="1" dirty="0">
                <a:ea typeface="+mj-ea"/>
              </a:rPr>
              <a:t>student</a:t>
            </a:r>
            <a:r>
              <a:rPr lang="en-US" dirty="0">
                <a:ea typeface="+mj-ea"/>
              </a:rPr>
              <a:t> natural join </a:t>
            </a:r>
            <a:r>
              <a:rPr lang="en-US" b="0" i="1" dirty="0">
                <a:ea typeface="+mj-ea"/>
              </a:rPr>
              <a:t>takes</a:t>
            </a:r>
          </a:p>
        </p:txBody>
      </p:sp>
      <p:pic>
        <p:nvPicPr>
          <p:cNvPr id="2" name="Picture 2" descr="C:\Users\as668\Desktop\Judi-Done\4_03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683866" y="1176595"/>
            <a:ext cx="5743521" cy="477176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832894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4105F3A-51C4-6647-9D86-7EE5EC80BF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3794" name="Rectangle 7">
            <a:extLst>
              <a:ext uri="{FF2B5EF4-FFF2-40B4-BE49-F238E27FC236}">
                <a16:creationId xmlns:a16="http://schemas.microsoft.com/office/drawing/2014/main" id="{2D8A47D8-DB33-E34B-A433-FC79FD290E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"/>
            <a:ext cx="907838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dirty="0">
                <a:solidFill>
                  <a:prstClr val="white"/>
                </a:solidFill>
              </a:rPr>
              <a:t>e</a:t>
            </a:r>
            <a:r>
              <a:rPr kumimoji="0" lang="en-US" alt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pisodes.json</a:t>
            </a: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– Data File Analysis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C9306B-77CF-0642-A169-30EED6284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33797" name="Picture 10">
            <a:extLst>
              <a:ext uri="{FF2B5EF4-FFF2-40B4-BE49-F238E27FC236}">
                <a16:creationId xmlns:a16="http://schemas.microsoft.com/office/drawing/2014/main" id="{394CC7E9-BC31-9C40-9A4D-8B84424E0D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8" name="TextBox 11">
            <a:extLst>
              <a:ext uri="{FF2B5EF4-FFF2-40B4-BE49-F238E27FC236}">
                <a16:creationId xmlns:a16="http://schemas.microsoft.com/office/drawing/2014/main" id="{55FB4359-791D-5B40-928C-C62BDB0296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ts val="3200"/>
              </a:lnSpc>
              <a:spcBef>
                <a:spcPct val="0"/>
              </a:spcBef>
              <a:buNone/>
              <a:defRPr/>
            </a:pPr>
            <a:fld id="{06B2ECF5-3358-634A-8C5D-6E0FBC4218E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>
                <a:lnSpc>
                  <a:spcPts val="3200"/>
                </a:lnSpc>
                <a:spcBef>
                  <a:spcPct val="0"/>
                </a:spcBef>
                <a:buNone/>
                <a:defRPr/>
              </a:pPr>
              <a:t>5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lang="en-US" altLang="en-US" sz="1600" i="1" dirty="0">
                <a:solidFill>
                  <a:schemeClr val="bg1"/>
                </a:solidFill>
              </a:rPr>
              <a:t>W4111_02_S20:  Introduction to Databases -- Lecture  3,4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D093ED8-FD91-CD44-A6CA-27108A8248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068" y="1297041"/>
            <a:ext cx="9782086" cy="2311588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DE0CB29-6B54-AB44-9D7E-91DD3739A330}"/>
              </a:ext>
            </a:extLst>
          </p:cNvPr>
          <p:cNvSpPr txBox="1"/>
          <p:nvPr/>
        </p:nvSpPr>
        <p:spPr>
          <a:xfrm>
            <a:off x="118068" y="748306"/>
            <a:ext cx="22918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Example Episode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62E19FC-9106-4149-AB54-E20FA47A40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60761" y="1067149"/>
            <a:ext cx="6148587" cy="3613981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5081AC6-D963-5044-A9CF-7BC0014F89E8}"/>
              </a:ext>
            </a:extLst>
          </p:cNvPr>
          <p:cNvSpPr txBox="1"/>
          <p:nvPr/>
        </p:nvSpPr>
        <p:spPr>
          <a:xfrm>
            <a:off x="5329578" y="584776"/>
            <a:ext cx="20513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Example Scene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CDB44DA-C8F6-4340-9C6A-F2DF1D48FAFF}"/>
              </a:ext>
            </a:extLst>
          </p:cNvPr>
          <p:cNvSpPr txBox="1"/>
          <p:nvPr/>
        </p:nvSpPr>
        <p:spPr>
          <a:xfrm>
            <a:off x="219192" y="5233934"/>
            <a:ext cx="97820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average number of scenes per episode is: 57</a:t>
            </a:r>
          </a:p>
        </p:txBody>
      </p:sp>
    </p:spTree>
    <p:extLst>
      <p:ext uri="{BB962C8B-B14F-4D97-AF65-F5344CB8AC3E}">
        <p14:creationId xmlns:p14="http://schemas.microsoft.com/office/powerpoint/2010/main" val="208366426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Dangerous in Natural Join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03201"/>
            <a:ext cx="7668514" cy="4944032"/>
          </a:xfrm>
        </p:spPr>
        <p:txBody>
          <a:bodyPr/>
          <a:lstStyle/>
          <a:p>
            <a:r>
              <a:rPr lang="en-US" dirty="0"/>
              <a:t>Beware of unrelated attributes with same name which get equated incorrectly</a:t>
            </a:r>
          </a:p>
          <a:p>
            <a:r>
              <a:rPr lang="en-US" altLang="en-US" dirty="0">
                <a:ea typeface="ＭＳ Ｐゴシック" pitchFamily="34" charset="-128"/>
              </a:rPr>
              <a:t> </a:t>
            </a:r>
            <a:r>
              <a:rPr lang="en-US" dirty="0"/>
              <a:t>Example -- List the names of students instructors along with the titles of courses that they have taken</a:t>
            </a:r>
          </a:p>
          <a:p>
            <a:pPr lvl="1"/>
            <a:r>
              <a:rPr lang="en-US" dirty="0"/>
              <a:t>Correct version</a:t>
            </a:r>
          </a:p>
          <a:p>
            <a:pPr lvl="1">
              <a:buNone/>
            </a:pPr>
            <a:r>
              <a:rPr lang="en-US" b="1" dirty="0"/>
              <a:t>           select </a:t>
            </a:r>
            <a:r>
              <a:rPr lang="en-US" i="1" dirty="0"/>
              <a:t>name</a:t>
            </a:r>
            <a:r>
              <a:rPr lang="en-US" dirty="0"/>
              <a:t>, </a:t>
            </a:r>
            <a:r>
              <a:rPr lang="en-US" i="1" dirty="0"/>
              <a:t>title</a:t>
            </a:r>
            <a:br>
              <a:rPr lang="en-US" i="1" dirty="0"/>
            </a:br>
            <a:r>
              <a:rPr lang="en-US" i="1" dirty="0"/>
              <a:t>       </a:t>
            </a:r>
            <a:r>
              <a:rPr lang="en-US" b="1" dirty="0"/>
              <a:t>from </a:t>
            </a:r>
            <a:r>
              <a:rPr lang="en-US" i="1" dirty="0"/>
              <a:t>student </a:t>
            </a:r>
            <a:r>
              <a:rPr lang="en-US" b="1" dirty="0"/>
              <a:t>natural join </a:t>
            </a:r>
            <a:r>
              <a:rPr lang="en-US" i="1" dirty="0"/>
              <a:t>takes</a:t>
            </a:r>
            <a:r>
              <a:rPr lang="en-US" dirty="0"/>
              <a:t>, </a:t>
            </a:r>
            <a:r>
              <a:rPr lang="en-US" i="1" dirty="0"/>
              <a:t>course</a:t>
            </a:r>
            <a:br>
              <a:rPr lang="en-US" i="1" dirty="0"/>
            </a:br>
            <a:r>
              <a:rPr lang="en-US" i="1" dirty="0"/>
              <a:t>       </a:t>
            </a:r>
            <a:r>
              <a:rPr lang="en-US" b="1" dirty="0"/>
              <a:t>where </a:t>
            </a:r>
            <a:r>
              <a:rPr lang="en-US" i="1" dirty="0" err="1"/>
              <a:t>takes</a:t>
            </a:r>
            <a:r>
              <a:rPr lang="en-US" dirty="0" err="1"/>
              <a:t>.</a:t>
            </a:r>
            <a:r>
              <a:rPr lang="en-US" i="1" dirty="0" err="1"/>
              <a:t>course_id</a:t>
            </a:r>
            <a:r>
              <a:rPr lang="en-US" i="1" dirty="0"/>
              <a:t> </a:t>
            </a:r>
            <a:r>
              <a:rPr lang="en-US" dirty="0"/>
              <a:t>= </a:t>
            </a:r>
            <a:r>
              <a:rPr lang="en-US" i="1" dirty="0" err="1"/>
              <a:t>course</a:t>
            </a:r>
            <a:r>
              <a:rPr lang="en-US" dirty="0" err="1"/>
              <a:t>.</a:t>
            </a:r>
            <a:r>
              <a:rPr lang="en-US" i="1" dirty="0" err="1"/>
              <a:t>course_id</a:t>
            </a:r>
            <a:r>
              <a:rPr lang="en-US" dirty="0"/>
              <a:t>;</a:t>
            </a:r>
          </a:p>
          <a:p>
            <a:pPr lvl="1"/>
            <a:r>
              <a:rPr lang="en-US" dirty="0"/>
              <a:t>Incorrect version</a:t>
            </a:r>
          </a:p>
          <a:p>
            <a:pPr lvl="2">
              <a:buFont typeface="Webdings" pitchFamily="18" charset="2"/>
              <a:buNone/>
              <a:defRPr/>
            </a:pPr>
            <a:r>
              <a:rPr lang="en-US" b="1" dirty="0"/>
              <a:t>       select </a:t>
            </a:r>
            <a:r>
              <a:rPr lang="en-US" i="1" dirty="0"/>
              <a:t>name</a:t>
            </a:r>
            <a:r>
              <a:rPr lang="en-US" dirty="0"/>
              <a:t>, </a:t>
            </a:r>
            <a:r>
              <a:rPr lang="en-US" i="1" dirty="0"/>
              <a:t>title</a:t>
            </a:r>
            <a:br>
              <a:rPr lang="en-US" i="1" dirty="0"/>
            </a:br>
            <a:r>
              <a:rPr lang="en-US" i="1" dirty="0"/>
              <a:t>   </a:t>
            </a:r>
            <a:r>
              <a:rPr lang="en-US" b="1" dirty="0"/>
              <a:t>from </a:t>
            </a:r>
            <a:r>
              <a:rPr lang="en-US" i="1" dirty="0"/>
              <a:t>student </a:t>
            </a:r>
            <a:r>
              <a:rPr lang="en-US" b="1" dirty="0"/>
              <a:t>natural join </a:t>
            </a:r>
            <a:r>
              <a:rPr lang="en-US" i="1" dirty="0"/>
              <a:t>takes </a:t>
            </a:r>
            <a:r>
              <a:rPr lang="en-US" b="1" dirty="0"/>
              <a:t>natural join </a:t>
            </a:r>
            <a:r>
              <a:rPr lang="en-US" i="1" dirty="0"/>
              <a:t>course</a:t>
            </a:r>
            <a:r>
              <a:rPr lang="en-US" dirty="0"/>
              <a:t>;</a:t>
            </a:r>
          </a:p>
          <a:p>
            <a:pPr lvl="2">
              <a:defRPr/>
            </a:pPr>
            <a:r>
              <a:rPr lang="en-US" dirty="0"/>
              <a:t>This query omits all (student name, course title) pairs where the student takes a course in a department other than the student's own department. </a:t>
            </a:r>
          </a:p>
          <a:p>
            <a:pPr lvl="2">
              <a:defRPr/>
            </a:pPr>
            <a:r>
              <a:rPr lang="en-US" dirty="0"/>
              <a:t>The  correct  version (above), correctly outputs such pairs.</a:t>
            </a:r>
          </a:p>
          <a:p>
            <a:pPr lvl="1"/>
            <a:endParaRPr lang="en-US" sz="1600" dirty="0"/>
          </a:p>
          <a:p>
            <a:pPr lvl="1"/>
            <a:endParaRPr lang="en-US" altLang="en-US" dirty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6487081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Natural Join with Using Clause</a:t>
            </a:r>
            <a:endParaRPr lang="en-US" altLang="en-US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7170" name="Rectangle 3"/>
          <p:cNvSpPr>
            <a:spLocks noGrp="1" noChangeArrowheads="1"/>
          </p:cNvSpPr>
          <p:nvPr>
            <p:ph idx="1"/>
          </p:nvPr>
        </p:nvSpPr>
        <p:spPr>
          <a:xfrm>
            <a:off x="2292351" y="1118176"/>
            <a:ext cx="7745334" cy="3014913"/>
          </a:xfr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indent="-365760"/>
            <a:r>
              <a:rPr lang="en-US" dirty="0"/>
              <a:t>To avoid the danger of equating attributes erroneously, we can use the “</a:t>
            </a:r>
            <a:r>
              <a:rPr lang="en-US" b="1" dirty="0"/>
              <a:t>using</a:t>
            </a:r>
            <a:r>
              <a:rPr lang="en-US" dirty="0"/>
              <a:t>” construct that allows us to specify exactly which columns should be equated.</a:t>
            </a:r>
          </a:p>
          <a:p>
            <a:pPr indent="-365760"/>
            <a:r>
              <a:rPr lang="en-US" dirty="0"/>
              <a:t>Query example</a:t>
            </a:r>
            <a:endParaRPr lang="en-US" i="1" dirty="0"/>
          </a:p>
          <a:p>
            <a:pPr>
              <a:buNone/>
              <a:defRPr/>
            </a:pPr>
            <a:r>
              <a:rPr lang="en-US" i="1" dirty="0"/>
              <a:t>        </a:t>
            </a:r>
            <a:r>
              <a:rPr lang="en-US" b="1" dirty="0"/>
              <a:t>select </a:t>
            </a:r>
            <a:r>
              <a:rPr lang="en-US" i="1" dirty="0"/>
              <a:t>name</a:t>
            </a:r>
            <a:r>
              <a:rPr lang="en-US" dirty="0"/>
              <a:t>, </a:t>
            </a:r>
            <a:r>
              <a:rPr lang="en-US" i="1" dirty="0"/>
              <a:t>title</a:t>
            </a:r>
            <a:br>
              <a:rPr lang="en-US" i="1" dirty="0"/>
            </a:br>
            <a:r>
              <a:rPr lang="en-US" i="1" dirty="0"/>
              <a:t>   </a:t>
            </a:r>
            <a:r>
              <a:rPr lang="en-US" b="1" dirty="0"/>
              <a:t>from  </a:t>
            </a:r>
            <a:r>
              <a:rPr lang="en-US" dirty="0"/>
              <a:t>(</a:t>
            </a:r>
            <a:r>
              <a:rPr lang="en-US" i="1" dirty="0"/>
              <a:t>student </a:t>
            </a:r>
            <a:r>
              <a:rPr lang="en-US" b="1" dirty="0"/>
              <a:t>natural join </a:t>
            </a:r>
            <a:r>
              <a:rPr lang="en-US" i="1" dirty="0"/>
              <a:t>takes</a:t>
            </a:r>
            <a:r>
              <a:rPr lang="en-US" dirty="0"/>
              <a:t>) </a:t>
            </a:r>
            <a:r>
              <a:rPr lang="en-US" b="1" dirty="0"/>
              <a:t> join </a:t>
            </a:r>
            <a:r>
              <a:rPr lang="en-US" i="1" dirty="0"/>
              <a:t>course</a:t>
            </a:r>
            <a:r>
              <a:rPr lang="en-US" dirty="0"/>
              <a:t> </a:t>
            </a:r>
            <a:r>
              <a:rPr lang="en-US" b="1" dirty="0"/>
              <a:t>using </a:t>
            </a:r>
            <a:r>
              <a:rPr lang="en-US" dirty="0"/>
              <a:t>(</a:t>
            </a:r>
            <a:r>
              <a:rPr lang="en-US" i="1" dirty="0" err="1"/>
              <a:t>course_id</a:t>
            </a:r>
            <a:r>
              <a:rPr lang="en-US" dirty="0"/>
              <a:t>)</a:t>
            </a:r>
          </a:p>
          <a:p>
            <a:pPr indent="-365760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353554364"/>
      </p:ext>
    </p:extLst>
  </p:cSld>
  <p:clrMapOvr>
    <a:masterClrMapping/>
  </p:clrMapOvr>
  <p:transition spd="slow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 Condition</a:t>
            </a:r>
            <a:endParaRPr lang="en-US" altLang="en-US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7170" name="Rectangle 3"/>
          <p:cNvSpPr>
            <a:spLocks noGrp="1" noChangeArrowheads="1"/>
          </p:cNvSpPr>
          <p:nvPr>
            <p:ph idx="1"/>
          </p:nvPr>
        </p:nvSpPr>
        <p:spPr>
          <a:xfrm>
            <a:off x="2292352" y="1093791"/>
            <a:ext cx="7621047" cy="4903787"/>
          </a:xfr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indent="-365760"/>
            <a:r>
              <a:rPr lang="en-US" dirty="0"/>
              <a:t>The  </a:t>
            </a:r>
            <a:r>
              <a:rPr lang="en-US" b="1" dirty="0"/>
              <a:t>on </a:t>
            </a:r>
            <a:r>
              <a:rPr lang="en-US" dirty="0"/>
              <a:t> condition allows a general predicate over the relations being  joined</a:t>
            </a:r>
          </a:p>
          <a:p>
            <a:pPr indent="-365760"/>
            <a:r>
              <a:rPr lang="en-US" dirty="0"/>
              <a:t>This predicate is written like a </a:t>
            </a:r>
            <a:r>
              <a:rPr lang="en-US" b="1" dirty="0"/>
              <a:t>where</a:t>
            </a:r>
            <a:r>
              <a:rPr lang="en-US" dirty="0"/>
              <a:t> clause predicate except for the use of the keyword </a:t>
            </a:r>
            <a:r>
              <a:rPr lang="en-US" b="1" dirty="0"/>
              <a:t>on</a:t>
            </a:r>
          </a:p>
          <a:p>
            <a:pPr indent="-365760"/>
            <a:r>
              <a:rPr lang="en-US" dirty="0"/>
              <a:t>Query example</a:t>
            </a:r>
            <a:endParaRPr lang="en-US" i="1" dirty="0"/>
          </a:p>
          <a:p>
            <a:pPr>
              <a:buNone/>
              <a:defRPr/>
            </a:pPr>
            <a:r>
              <a:rPr lang="en-US" b="1" dirty="0"/>
              <a:t>          select *</a:t>
            </a:r>
            <a:br>
              <a:rPr lang="en-US" i="1" dirty="0"/>
            </a:br>
            <a:r>
              <a:rPr lang="en-US" i="1" dirty="0"/>
              <a:t>     </a:t>
            </a:r>
            <a:r>
              <a:rPr lang="en-US" b="1" dirty="0"/>
              <a:t>from  </a:t>
            </a:r>
            <a:r>
              <a:rPr lang="en-US" i="1" dirty="0"/>
              <a:t>student </a:t>
            </a:r>
            <a:r>
              <a:rPr lang="en-US" b="1" dirty="0"/>
              <a:t>join </a:t>
            </a:r>
            <a:r>
              <a:rPr lang="en-US" i="1" dirty="0"/>
              <a:t>takes</a:t>
            </a:r>
            <a:r>
              <a:rPr lang="en-US" dirty="0"/>
              <a:t> </a:t>
            </a:r>
            <a:r>
              <a:rPr lang="en-US" b="1" dirty="0"/>
              <a:t>on </a:t>
            </a:r>
            <a:r>
              <a:rPr lang="en-US" i="1" dirty="0" err="1"/>
              <a:t>student_ID</a:t>
            </a:r>
            <a:r>
              <a:rPr lang="en-US" b="1" dirty="0"/>
              <a:t>  </a:t>
            </a:r>
            <a:r>
              <a:rPr lang="en-US" dirty="0"/>
              <a:t>=</a:t>
            </a:r>
            <a:r>
              <a:rPr lang="en-US" b="1" dirty="0"/>
              <a:t> </a:t>
            </a:r>
            <a:r>
              <a:rPr lang="en-US" i="1" dirty="0" err="1"/>
              <a:t>takes_ID</a:t>
            </a:r>
            <a:endParaRPr lang="en-US" i="1" dirty="0"/>
          </a:p>
          <a:p>
            <a:pPr lvl="1">
              <a:defRPr/>
            </a:pPr>
            <a:r>
              <a:rPr lang="en-US" dirty="0"/>
              <a:t>The </a:t>
            </a:r>
            <a:r>
              <a:rPr lang="en-US" b="1" dirty="0"/>
              <a:t>on</a:t>
            </a:r>
            <a:r>
              <a:rPr lang="en-US" dirty="0"/>
              <a:t> condition above specifies that a tuple from </a:t>
            </a:r>
            <a:r>
              <a:rPr lang="en-US" i="1" dirty="0"/>
              <a:t>student</a:t>
            </a:r>
            <a:r>
              <a:rPr lang="en-US" dirty="0"/>
              <a:t> matches a tuple from </a:t>
            </a:r>
            <a:r>
              <a:rPr lang="en-US" i="1" dirty="0"/>
              <a:t>takes</a:t>
            </a:r>
            <a:r>
              <a:rPr lang="en-US" dirty="0"/>
              <a:t> if their </a:t>
            </a:r>
            <a:r>
              <a:rPr lang="en-US" i="1" dirty="0"/>
              <a:t>ID</a:t>
            </a:r>
            <a:r>
              <a:rPr lang="en-US" dirty="0"/>
              <a:t> values are equal.</a:t>
            </a:r>
          </a:p>
          <a:p>
            <a:pPr>
              <a:defRPr/>
            </a:pPr>
            <a:r>
              <a:rPr lang="en-US" dirty="0"/>
              <a:t>Equivalent to:</a:t>
            </a:r>
          </a:p>
          <a:p>
            <a:pPr>
              <a:buNone/>
              <a:defRPr/>
            </a:pPr>
            <a:r>
              <a:rPr lang="en-US" b="1" dirty="0"/>
              <a:t>             select *</a:t>
            </a:r>
            <a:br>
              <a:rPr lang="en-US" i="1" dirty="0"/>
            </a:br>
            <a:r>
              <a:rPr lang="en-US" i="1" dirty="0"/>
              <a:t>        </a:t>
            </a:r>
            <a:r>
              <a:rPr lang="en-US" b="1" dirty="0"/>
              <a:t>from  </a:t>
            </a:r>
            <a:r>
              <a:rPr lang="en-US" i="1" dirty="0"/>
              <a:t>student , takes</a:t>
            </a:r>
            <a:r>
              <a:rPr lang="en-US" dirty="0"/>
              <a:t> </a:t>
            </a:r>
            <a:br>
              <a:rPr lang="en-US" i="1" dirty="0"/>
            </a:br>
            <a:r>
              <a:rPr lang="en-US" i="1" dirty="0"/>
              <a:t>        </a:t>
            </a:r>
            <a:r>
              <a:rPr lang="en-US" b="1" dirty="0"/>
              <a:t>where  </a:t>
            </a:r>
            <a:r>
              <a:rPr lang="en-US" i="1" dirty="0" err="1"/>
              <a:t>student_ID</a:t>
            </a:r>
            <a:r>
              <a:rPr lang="en-US" b="1" dirty="0"/>
              <a:t>  </a:t>
            </a:r>
            <a:r>
              <a:rPr lang="en-US" dirty="0"/>
              <a:t>=</a:t>
            </a:r>
            <a:r>
              <a:rPr lang="en-US" b="1" dirty="0"/>
              <a:t> </a:t>
            </a:r>
            <a:r>
              <a:rPr lang="en-US" i="1" dirty="0" err="1"/>
              <a:t>takes_ID</a:t>
            </a:r>
            <a:endParaRPr lang="en-US" dirty="0"/>
          </a:p>
          <a:p>
            <a:pPr>
              <a:defRPr/>
            </a:pPr>
            <a:endParaRPr lang="en-US" i="1" dirty="0"/>
          </a:p>
          <a:p>
            <a:pPr indent="-365760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740342519"/>
      </p:ext>
    </p:extLst>
  </p:cSld>
  <p:clrMapOvr>
    <a:masterClrMapping/>
  </p:clrMapOvr>
  <p:transition spd="slow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 Condition (Cont.)</a:t>
            </a:r>
            <a:endParaRPr lang="en-US" altLang="en-US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7170" name="Rectangle 3"/>
          <p:cNvSpPr>
            <a:spLocks noGrp="1" noChangeArrowheads="1"/>
          </p:cNvSpPr>
          <p:nvPr>
            <p:ph idx="1"/>
          </p:nvPr>
        </p:nvSpPr>
        <p:spPr>
          <a:xfrm>
            <a:off x="2292351" y="1093791"/>
            <a:ext cx="7700946" cy="4685218"/>
          </a:xfr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indent="-365760"/>
            <a:r>
              <a:rPr lang="en-US" dirty="0"/>
              <a:t>The  </a:t>
            </a:r>
            <a:r>
              <a:rPr lang="en-US" b="1" dirty="0"/>
              <a:t>on </a:t>
            </a:r>
            <a:r>
              <a:rPr lang="en-US" dirty="0"/>
              <a:t> condition allows a general predicate over the relations being joined.  </a:t>
            </a:r>
          </a:p>
          <a:p>
            <a:pPr indent="-365760"/>
            <a:r>
              <a:rPr lang="en-US" dirty="0"/>
              <a:t>This predicate is written like a </a:t>
            </a:r>
            <a:r>
              <a:rPr lang="en-US" b="1" dirty="0"/>
              <a:t>where</a:t>
            </a:r>
            <a:r>
              <a:rPr lang="en-US" dirty="0"/>
              <a:t> clause predicate except for the use of the keyword </a:t>
            </a:r>
            <a:r>
              <a:rPr lang="en-US" b="1" dirty="0"/>
              <a:t>on</a:t>
            </a:r>
            <a:r>
              <a:rPr lang="en-US" dirty="0"/>
              <a:t>.</a:t>
            </a:r>
          </a:p>
          <a:p>
            <a:pPr indent="-365760"/>
            <a:r>
              <a:rPr lang="en-US" dirty="0"/>
              <a:t>Query example</a:t>
            </a:r>
            <a:endParaRPr lang="en-US" i="1" dirty="0"/>
          </a:p>
          <a:p>
            <a:pPr>
              <a:buNone/>
              <a:defRPr/>
            </a:pPr>
            <a:r>
              <a:rPr lang="en-US" i="1" dirty="0"/>
              <a:t>        </a:t>
            </a:r>
            <a:r>
              <a:rPr lang="en-US" b="1" dirty="0"/>
              <a:t>select *</a:t>
            </a:r>
            <a:br>
              <a:rPr lang="en-US" i="1" dirty="0"/>
            </a:br>
            <a:r>
              <a:rPr lang="en-US" i="1" dirty="0"/>
              <a:t>   </a:t>
            </a:r>
            <a:r>
              <a:rPr lang="en-US" b="1" dirty="0"/>
              <a:t>from  </a:t>
            </a:r>
            <a:r>
              <a:rPr lang="en-US" i="1" dirty="0"/>
              <a:t>student </a:t>
            </a:r>
            <a:r>
              <a:rPr lang="en-US" b="1" dirty="0"/>
              <a:t>join </a:t>
            </a:r>
            <a:r>
              <a:rPr lang="en-US" i="1" dirty="0"/>
              <a:t>takes</a:t>
            </a:r>
            <a:r>
              <a:rPr lang="en-US" dirty="0"/>
              <a:t> </a:t>
            </a:r>
            <a:r>
              <a:rPr lang="en-US" b="1" dirty="0"/>
              <a:t>on </a:t>
            </a:r>
            <a:r>
              <a:rPr lang="en-US" i="1" dirty="0" err="1"/>
              <a:t>student_ID</a:t>
            </a:r>
            <a:r>
              <a:rPr lang="en-US" b="1" dirty="0"/>
              <a:t>  </a:t>
            </a:r>
            <a:r>
              <a:rPr lang="en-US" dirty="0"/>
              <a:t>=</a:t>
            </a:r>
            <a:r>
              <a:rPr lang="en-US" b="1" dirty="0"/>
              <a:t> </a:t>
            </a:r>
            <a:r>
              <a:rPr lang="en-US" i="1" dirty="0" err="1"/>
              <a:t>takes_ID</a:t>
            </a:r>
            <a:endParaRPr lang="en-US" i="1" dirty="0"/>
          </a:p>
          <a:p>
            <a:pPr lvl="1">
              <a:defRPr/>
            </a:pPr>
            <a:r>
              <a:rPr lang="en-US" dirty="0"/>
              <a:t>The </a:t>
            </a:r>
            <a:r>
              <a:rPr lang="en-US" b="1" dirty="0"/>
              <a:t>on</a:t>
            </a:r>
            <a:r>
              <a:rPr lang="en-US" dirty="0"/>
              <a:t> condition above specifies that a tuple from </a:t>
            </a:r>
            <a:r>
              <a:rPr lang="en-US" i="1" dirty="0"/>
              <a:t>student</a:t>
            </a:r>
            <a:r>
              <a:rPr lang="en-US" dirty="0"/>
              <a:t> matches a tuple from </a:t>
            </a:r>
            <a:r>
              <a:rPr lang="en-US" i="1" dirty="0"/>
              <a:t>takes</a:t>
            </a:r>
            <a:r>
              <a:rPr lang="en-US" dirty="0"/>
              <a:t> if their </a:t>
            </a:r>
            <a:r>
              <a:rPr lang="en-US" i="1" dirty="0"/>
              <a:t>ID</a:t>
            </a:r>
            <a:r>
              <a:rPr lang="en-US" dirty="0"/>
              <a:t> values are equal.</a:t>
            </a:r>
          </a:p>
          <a:p>
            <a:pPr>
              <a:defRPr/>
            </a:pPr>
            <a:r>
              <a:rPr lang="en-US" dirty="0"/>
              <a:t>Equivalent to:</a:t>
            </a:r>
          </a:p>
          <a:p>
            <a:pPr>
              <a:buNone/>
              <a:defRPr/>
            </a:pPr>
            <a:r>
              <a:rPr lang="en-US" b="1" dirty="0"/>
              <a:t>        select *</a:t>
            </a:r>
            <a:br>
              <a:rPr lang="en-US" i="1" dirty="0"/>
            </a:br>
            <a:r>
              <a:rPr lang="en-US" i="1" dirty="0"/>
              <a:t>   </a:t>
            </a:r>
            <a:r>
              <a:rPr lang="en-US" b="1" dirty="0"/>
              <a:t>from  </a:t>
            </a:r>
            <a:r>
              <a:rPr lang="en-US" i="1" dirty="0"/>
              <a:t>student , takes</a:t>
            </a:r>
            <a:r>
              <a:rPr lang="en-US" dirty="0"/>
              <a:t> </a:t>
            </a:r>
            <a:br>
              <a:rPr lang="en-US" i="1" dirty="0"/>
            </a:br>
            <a:r>
              <a:rPr lang="en-US" i="1" dirty="0"/>
              <a:t>   </a:t>
            </a:r>
            <a:r>
              <a:rPr lang="en-US" b="1" dirty="0"/>
              <a:t>where  </a:t>
            </a:r>
            <a:r>
              <a:rPr lang="en-US" i="1" dirty="0" err="1"/>
              <a:t>student_ID</a:t>
            </a:r>
            <a:r>
              <a:rPr lang="en-US" b="1" dirty="0"/>
              <a:t>  </a:t>
            </a:r>
            <a:r>
              <a:rPr lang="en-US" dirty="0"/>
              <a:t>=</a:t>
            </a:r>
            <a:r>
              <a:rPr lang="en-US" b="1" dirty="0"/>
              <a:t> </a:t>
            </a:r>
            <a:r>
              <a:rPr lang="en-US" i="1" dirty="0" err="1"/>
              <a:t>takes_ID</a:t>
            </a:r>
            <a:endParaRPr lang="en-US" dirty="0"/>
          </a:p>
          <a:p>
            <a:pPr indent="-365760"/>
            <a:endParaRPr lang="en-US" i="1" dirty="0"/>
          </a:p>
          <a:p>
            <a:pPr indent="-365760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288696834"/>
      </p:ext>
    </p:extLst>
  </p:cSld>
  <p:clrMapOvr>
    <a:masterClrMapping/>
  </p:clrMapOvr>
  <p:transition spd="slow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Outer Join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70534"/>
            <a:ext cx="7570979" cy="3779419"/>
          </a:xfrm>
        </p:spPr>
        <p:txBody>
          <a:bodyPr/>
          <a:lstStyle/>
          <a:p>
            <a:r>
              <a:rPr lang="en-US" altLang="en-US" dirty="0"/>
              <a:t>An extension of the join operation that avoids loss of information.</a:t>
            </a:r>
          </a:p>
          <a:p>
            <a:r>
              <a:rPr lang="en-US" altLang="en-US" dirty="0"/>
              <a:t>Computes the join and then adds tuples form one relation that does not match tuples in the other relation to the result of the join. </a:t>
            </a:r>
          </a:p>
          <a:p>
            <a:r>
              <a:rPr lang="en-US" altLang="en-US" dirty="0"/>
              <a:t>Uses </a:t>
            </a:r>
            <a:r>
              <a:rPr lang="en-US" altLang="en-US" i="1" dirty="0"/>
              <a:t>null</a:t>
            </a:r>
            <a:r>
              <a:rPr lang="en-US" altLang="en-US" dirty="0"/>
              <a:t> values.</a:t>
            </a:r>
          </a:p>
          <a:p>
            <a:r>
              <a:rPr lang="en-US" altLang="en-US" dirty="0"/>
              <a:t>Three forms of outer join:</a:t>
            </a:r>
          </a:p>
          <a:p>
            <a:pPr lvl="1"/>
            <a:r>
              <a:rPr lang="en-US" altLang="en-US" dirty="0"/>
              <a:t>left outer join</a:t>
            </a:r>
          </a:p>
          <a:p>
            <a:pPr lvl="1"/>
            <a:r>
              <a:rPr lang="en-US" altLang="en-US" dirty="0"/>
              <a:t>right outer join</a:t>
            </a:r>
          </a:p>
          <a:p>
            <a:pPr lvl="1"/>
            <a:r>
              <a:rPr lang="en-US" altLang="en-US" dirty="0"/>
              <a:t>full outer join</a:t>
            </a:r>
          </a:p>
        </p:txBody>
      </p:sp>
    </p:spTree>
    <p:extLst>
      <p:ext uri="{BB962C8B-B14F-4D97-AF65-F5344CB8AC3E}">
        <p14:creationId xmlns:p14="http://schemas.microsoft.com/office/powerpoint/2010/main" val="138271209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Outer Join </a:t>
            </a:r>
            <a:r>
              <a:rPr lang="en-US" altLang="en-US" dirty="0">
                <a:ea typeface="+mj-ea"/>
              </a:rPr>
              <a:t>Examples</a:t>
            </a:r>
            <a:endParaRPr lang="en-US" dirty="0">
              <a:ea typeface="+mj-ea"/>
            </a:endParaRP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70533"/>
            <a:ext cx="7750843" cy="4876800"/>
          </a:xfrm>
        </p:spPr>
        <p:txBody>
          <a:bodyPr/>
          <a:lstStyle/>
          <a:p>
            <a:r>
              <a:rPr lang="en-US" altLang="en-US" dirty="0"/>
              <a:t>Relation </a:t>
            </a:r>
            <a:r>
              <a:rPr lang="en-US" altLang="en-US" i="1" dirty="0"/>
              <a:t>course</a:t>
            </a:r>
          </a:p>
          <a:p>
            <a:endParaRPr lang="en-US" altLang="en-US" i="1" dirty="0"/>
          </a:p>
          <a:p>
            <a:endParaRPr lang="en-US" altLang="en-US" i="1" dirty="0"/>
          </a:p>
          <a:p>
            <a:pPr>
              <a:buNone/>
            </a:pPr>
            <a:endParaRPr lang="en-US" altLang="en-US" i="1" dirty="0"/>
          </a:p>
          <a:p>
            <a:pPr>
              <a:buNone/>
            </a:pPr>
            <a:endParaRPr lang="en-US" altLang="en-US" i="1" dirty="0"/>
          </a:p>
          <a:p>
            <a:r>
              <a:rPr lang="en-US" altLang="en-US" dirty="0"/>
              <a:t>Relation </a:t>
            </a:r>
            <a:r>
              <a:rPr lang="en-US" altLang="en-US" i="1" dirty="0" err="1"/>
              <a:t>prereq</a:t>
            </a:r>
            <a:endParaRPr lang="en-US" altLang="en-US" dirty="0"/>
          </a:p>
          <a:p>
            <a:endParaRPr lang="en-US" altLang="en-US" i="1" dirty="0"/>
          </a:p>
          <a:p>
            <a:endParaRPr lang="en-US" altLang="en-US" i="1" dirty="0"/>
          </a:p>
          <a:p>
            <a:endParaRPr lang="en-US" altLang="en-US" i="1" dirty="0"/>
          </a:p>
          <a:p>
            <a:endParaRPr lang="en-US" altLang="en-US" i="1" dirty="0"/>
          </a:p>
          <a:p>
            <a:r>
              <a:rPr lang="en-US" altLang="en-US" dirty="0"/>
              <a:t>Observe that </a:t>
            </a:r>
          </a:p>
          <a:p>
            <a:pPr>
              <a:buClr>
                <a:schemeClr val="tx2"/>
              </a:buClr>
              <a:buNone/>
            </a:pPr>
            <a:r>
              <a:rPr lang="en-US" altLang="en-US" i="1" dirty="0"/>
              <a:t>              course </a:t>
            </a:r>
            <a:r>
              <a:rPr lang="en-US" altLang="en-US" dirty="0"/>
              <a:t>information is missing CS-437</a:t>
            </a:r>
          </a:p>
          <a:p>
            <a:pPr>
              <a:buClr>
                <a:schemeClr val="tx2"/>
              </a:buClr>
              <a:buNone/>
            </a:pPr>
            <a:r>
              <a:rPr lang="en-US" altLang="en-US" i="1" dirty="0"/>
              <a:t>              </a:t>
            </a:r>
            <a:r>
              <a:rPr lang="en-US" altLang="en-US" i="1" dirty="0" err="1"/>
              <a:t>prereq</a:t>
            </a:r>
            <a:r>
              <a:rPr lang="en-US" altLang="en-US" i="1" dirty="0"/>
              <a:t> </a:t>
            </a:r>
            <a:r>
              <a:rPr lang="en-US" altLang="en-US" dirty="0"/>
              <a:t>information is missing CS-315</a:t>
            </a:r>
          </a:p>
          <a:p>
            <a:pPr>
              <a:buClr>
                <a:schemeClr val="tx2"/>
              </a:buClr>
              <a:buNone/>
            </a:pPr>
            <a:r>
              <a:rPr lang="en-US" altLang="en-US" sz="800" dirty="0"/>
              <a:t> </a:t>
            </a:r>
          </a:p>
          <a:p>
            <a:r>
              <a:rPr lang="en-US" altLang="en-US" i="1" dirty="0"/>
              <a:t>  </a:t>
            </a:r>
            <a:r>
              <a:rPr lang="en-US" altLang="en-US" sz="2000" i="1" dirty="0"/>
              <a:t>x</a:t>
            </a:r>
            <a:endParaRPr lang="en-US" altLang="en-US" sz="2000" dirty="0"/>
          </a:p>
          <a:p>
            <a:endParaRPr lang="en-US" altLang="en-US" sz="2000" dirty="0"/>
          </a:p>
        </p:txBody>
      </p:sp>
      <p:pic>
        <p:nvPicPr>
          <p:cNvPr id="4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7744" y="1658113"/>
            <a:ext cx="3745294" cy="10605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2817" y="3401569"/>
            <a:ext cx="1929043" cy="10693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7637334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Left Outer Join</a:t>
            </a:r>
            <a:endParaRPr lang="en-US" dirty="0">
              <a:ea typeface="+mj-ea"/>
            </a:endParaRP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70533"/>
            <a:ext cx="7750843" cy="4876800"/>
          </a:xfrm>
        </p:spPr>
        <p:txBody>
          <a:bodyPr/>
          <a:lstStyle/>
          <a:p>
            <a:r>
              <a:rPr lang="en-US" altLang="en-US" i="1" dirty="0"/>
              <a:t>course</a:t>
            </a:r>
            <a:r>
              <a:rPr lang="en-US" altLang="en-US" dirty="0"/>
              <a:t> </a:t>
            </a:r>
            <a:r>
              <a:rPr lang="en-US" altLang="en-US" b="1" dirty="0"/>
              <a:t>natural left outer join</a:t>
            </a:r>
            <a:r>
              <a:rPr lang="en-US" altLang="en-US" dirty="0"/>
              <a:t> </a:t>
            </a:r>
            <a:r>
              <a:rPr lang="en-US" altLang="en-US" i="1" dirty="0" err="1"/>
              <a:t>prereq</a:t>
            </a:r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pPr marL="342900" lvl="1" indent="-342900">
              <a:buClr>
                <a:srgbClr val="002060"/>
              </a:buClr>
              <a:buFont typeface="Wingdings" panose="05000000000000000000" pitchFamily="2" charset="2"/>
              <a:buChar char="§"/>
            </a:pPr>
            <a:r>
              <a:rPr lang="en-US" altLang="en-US" dirty="0"/>
              <a:t>In relational algebra:   </a:t>
            </a:r>
            <a:r>
              <a:rPr lang="en-US" altLang="en-US" i="1" dirty="0"/>
              <a:t>course </a:t>
            </a:r>
            <a:r>
              <a:rPr lang="en-US" altLang="en-US" b="1" dirty="0"/>
              <a:t>⟕</a:t>
            </a:r>
            <a:r>
              <a:rPr lang="en-US" altLang="en-US" dirty="0"/>
              <a:t> </a:t>
            </a:r>
            <a:r>
              <a:rPr lang="en-US" altLang="en-US" i="1" dirty="0" err="1"/>
              <a:t>prereq</a:t>
            </a:r>
            <a:endParaRPr lang="en-US" altLang="en-US" dirty="0"/>
          </a:p>
          <a:p>
            <a:pPr>
              <a:buNone/>
            </a:pPr>
            <a:endParaRPr lang="en-US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5952" y="1802616"/>
            <a:ext cx="5316318" cy="1207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9858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Right Outer Join</a:t>
            </a:r>
            <a:endParaRPr lang="en-US" dirty="0">
              <a:ea typeface="+mj-ea"/>
            </a:endParaRP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70533"/>
            <a:ext cx="7750843" cy="4876800"/>
          </a:xfrm>
        </p:spPr>
        <p:txBody>
          <a:bodyPr/>
          <a:lstStyle/>
          <a:p>
            <a:r>
              <a:rPr lang="en-US" altLang="en-US" i="1" dirty="0"/>
              <a:t>course</a:t>
            </a:r>
            <a:r>
              <a:rPr lang="en-US" altLang="en-US" dirty="0"/>
              <a:t> </a:t>
            </a:r>
            <a:r>
              <a:rPr lang="en-US" altLang="en-US" b="1" dirty="0"/>
              <a:t>natural right outer join</a:t>
            </a:r>
            <a:r>
              <a:rPr lang="en-US" altLang="en-US" dirty="0"/>
              <a:t> </a:t>
            </a:r>
            <a:r>
              <a:rPr lang="en-US" altLang="en-US" i="1" dirty="0" err="1"/>
              <a:t>prereq</a:t>
            </a:r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pPr marL="342900" lvl="1" indent="-342900">
              <a:buClr>
                <a:srgbClr val="002060"/>
              </a:buClr>
              <a:buFont typeface="Wingdings" panose="05000000000000000000" pitchFamily="2" charset="2"/>
              <a:buChar char="§"/>
            </a:pPr>
            <a:r>
              <a:rPr lang="en-US" altLang="en-US" dirty="0"/>
              <a:t>In relational algebra:   </a:t>
            </a:r>
            <a:r>
              <a:rPr lang="en-US" altLang="en-US" i="1" dirty="0"/>
              <a:t>course </a:t>
            </a:r>
            <a:r>
              <a:rPr lang="en-IN" b="1" dirty="0">
                <a:cs typeface="Times New Roman" panose="02020603050405020304" pitchFamily="18" charset="0"/>
              </a:rPr>
              <a:t>⟖</a:t>
            </a:r>
            <a:r>
              <a:rPr lang="en-IN" dirty="0"/>
              <a:t> </a:t>
            </a:r>
            <a:r>
              <a:rPr lang="en-US" altLang="en-US" i="1" dirty="0" err="1"/>
              <a:t>prereq</a:t>
            </a:r>
            <a:endParaRPr lang="en-US" altLang="en-US" dirty="0"/>
          </a:p>
          <a:p>
            <a:pPr>
              <a:buNone/>
            </a:pPr>
            <a:endParaRPr lang="en-US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2344" y="1785906"/>
            <a:ext cx="5444073" cy="1236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22322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Full Outer Join</a:t>
            </a:r>
            <a:endParaRPr lang="en-US" dirty="0">
              <a:ea typeface="+mj-ea"/>
            </a:endParaRP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70533"/>
            <a:ext cx="7750843" cy="4876800"/>
          </a:xfrm>
        </p:spPr>
        <p:txBody>
          <a:bodyPr/>
          <a:lstStyle/>
          <a:p>
            <a:r>
              <a:rPr lang="en-US" altLang="en-US" i="1" dirty="0"/>
              <a:t>course</a:t>
            </a:r>
            <a:r>
              <a:rPr lang="en-US" altLang="en-US" dirty="0"/>
              <a:t> </a:t>
            </a:r>
            <a:r>
              <a:rPr lang="en-US" altLang="en-US" b="1" dirty="0">
                <a:solidFill>
                  <a:srgbClr val="002060"/>
                </a:solidFill>
              </a:rPr>
              <a:t>natural full outer join</a:t>
            </a:r>
            <a:r>
              <a:rPr lang="en-US" altLang="en-US" dirty="0">
                <a:solidFill>
                  <a:srgbClr val="002060"/>
                </a:solidFill>
              </a:rPr>
              <a:t> </a:t>
            </a:r>
            <a:r>
              <a:rPr lang="en-US" altLang="en-US" i="1" dirty="0" err="1"/>
              <a:t>prereq</a:t>
            </a:r>
            <a:endParaRPr lang="en-US" altLang="en-US" i="1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pPr>
              <a:buNone/>
            </a:pPr>
            <a:endParaRPr lang="en-US" altLang="en-US" dirty="0"/>
          </a:p>
          <a:p>
            <a:r>
              <a:rPr lang="en-US" altLang="en-US" dirty="0"/>
              <a:t>In relational algebra:   </a:t>
            </a:r>
            <a:r>
              <a:rPr lang="en-US" altLang="en-US" i="1" dirty="0"/>
              <a:t>course </a:t>
            </a:r>
            <a:r>
              <a:rPr lang="en-IN" b="1" dirty="0"/>
              <a:t>⟗</a:t>
            </a:r>
            <a:r>
              <a:rPr lang="en-US" altLang="en-US" dirty="0"/>
              <a:t> </a:t>
            </a:r>
            <a:r>
              <a:rPr lang="en-US" altLang="en-US" i="1" dirty="0" err="1"/>
              <a:t>prereq</a:t>
            </a:r>
            <a:endParaRPr lang="en-US" altLang="en-US" i="1" dirty="0"/>
          </a:p>
          <a:p>
            <a:endParaRPr lang="en-US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4550" y="1698292"/>
            <a:ext cx="5046366" cy="1381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7257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6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Joined Types and Conditions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2" y="1106488"/>
            <a:ext cx="7436865" cy="2246312"/>
          </a:xfrm>
        </p:spPr>
        <p:txBody>
          <a:bodyPr/>
          <a:lstStyle/>
          <a:p>
            <a:r>
              <a:rPr lang="en-US" altLang="en-US" b="1" dirty="0">
                <a:solidFill>
                  <a:srgbClr val="002060"/>
                </a:solidFill>
              </a:rPr>
              <a:t>Join operations</a:t>
            </a:r>
            <a:r>
              <a:rPr lang="en-US" altLang="en-US" dirty="0">
                <a:solidFill>
                  <a:srgbClr val="002060"/>
                </a:solidFill>
              </a:rPr>
              <a:t> </a:t>
            </a:r>
            <a:r>
              <a:rPr lang="en-US" altLang="en-US" dirty="0"/>
              <a:t>take two relations and return as a result another relation.</a:t>
            </a:r>
          </a:p>
          <a:p>
            <a:r>
              <a:rPr lang="en-US" altLang="en-US" dirty="0"/>
              <a:t>These additional operations are typically used as subquery expressions in the </a:t>
            </a:r>
            <a:r>
              <a:rPr lang="en-US" altLang="en-US" b="1" dirty="0"/>
              <a:t>from </a:t>
            </a:r>
            <a:r>
              <a:rPr lang="en-US" altLang="en-US" dirty="0"/>
              <a:t>clause</a:t>
            </a:r>
          </a:p>
          <a:p>
            <a:r>
              <a:rPr lang="en-US" altLang="en-US" b="1" dirty="0">
                <a:solidFill>
                  <a:srgbClr val="002060"/>
                </a:solidFill>
              </a:rPr>
              <a:t>Join condition</a:t>
            </a:r>
            <a:r>
              <a:rPr lang="en-US" altLang="en-US" dirty="0">
                <a:solidFill>
                  <a:srgbClr val="002060"/>
                </a:solidFill>
              </a:rPr>
              <a:t> </a:t>
            </a:r>
            <a:r>
              <a:rPr lang="en-US" altLang="en-US" dirty="0"/>
              <a:t>– defines which tuples in the two relations match.</a:t>
            </a:r>
          </a:p>
          <a:p>
            <a:r>
              <a:rPr lang="en-US" altLang="en-US" b="1" dirty="0">
                <a:solidFill>
                  <a:srgbClr val="002060"/>
                </a:solidFill>
              </a:rPr>
              <a:t>Join type</a:t>
            </a:r>
            <a:r>
              <a:rPr lang="en-US" altLang="en-US" dirty="0">
                <a:solidFill>
                  <a:srgbClr val="002060"/>
                </a:solidFill>
              </a:rPr>
              <a:t> </a:t>
            </a:r>
            <a:r>
              <a:rPr lang="en-US" altLang="en-US" dirty="0"/>
              <a:t>– defines how tuples in each relation that do not match any tuple in the other relation (based on the join condition) are treated.</a:t>
            </a:r>
          </a:p>
        </p:txBody>
      </p:sp>
      <p:pic>
        <p:nvPicPr>
          <p:cNvPr id="1026" name="Picture 2" descr="C:\Users\as668\Desktop\4_07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130336" y="3438144"/>
            <a:ext cx="4840315" cy="136678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895019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4105F3A-51C4-6647-9D86-7EE5EC80BF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3794" name="Rectangle 7">
            <a:extLst>
              <a:ext uri="{FF2B5EF4-FFF2-40B4-BE49-F238E27FC236}">
                <a16:creationId xmlns:a16="http://schemas.microsoft.com/office/drawing/2014/main" id="{2D8A47D8-DB33-E34B-A433-FC79FD290E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"/>
            <a:ext cx="907838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dirty="0">
                <a:solidFill>
                  <a:prstClr val="white"/>
                </a:solidFill>
              </a:rPr>
              <a:t>e</a:t>
            </a:r>
            <a:r>
              <a:rPr kumimoji="0" lang="en-US" alt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pisodes.json</a:t>
            </a: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– Scene Analysis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C9306B-77CF-0642-A169-30EED6284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33797" name="Picture 10">
            <a:extLst>
              <a:ext uri="{FF2B5EF4-FFF2-40B4-BE49-F238E27FC236}">
                <a16:creationId xmlns:a16="http://schemas.microsoft.com/office/drawing/2014/main" id="{394CC7E9-BC31-9C40-9A4D-8B84424E0D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8" name="TextBox 11">
            <a:extLst>
              <a:ext uri="{FF2B5EF4-FFF2-40B4-BE49-F238E27FC236}">
                <a16:creationId xmlns:a16="http://schemas.microsoft.com/office/drawing/2014/main" id="{55FB4359-791D-5B40-928C-C62BDB0296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ts val="3200"/>
              </a:lnSpc>
              <a:spcBef>
                <a:spcPct val="0"/>
              </a:spcBef>
              <a:buNone/>
              <a:defRPr/>
            </a:pPr>
            <a:fld id="{06B2ECF5-3358-634A-8C5D-6E0FBC4218E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>
                <a:lnSpc>
                  <a:spcPts val="3200"/>
                </a:lnSpc>
                <a:spcBef>
                  <a:spcPct val="0"/>
                </a:spcBef>
                <a:buNone/>
                <a:defRPr/>
              </a:pPr>
              <a:t>6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lang="en-US" altLang="en-US" sz="1600" i="1" dirty="0">
                <a:solidFill>
                  <a:schemeClr val="bg1"/>
                </a:solidFill>
              </a:rPr>
              <a:t>W4111_02_S20:  Introduction to Databases -- Lecture  3,4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444EC3A-5754-2643-984E-1215CC87CD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95" y="857519"/>
            <a:ext cx="3873322" cy="3186483"/>
          </a:xfrm>
          <a:prstGeom prst="rect">
            <a:avLst/>
          </a:prstGeom>
          <a:ln w="28575">
            <a:solidFill>
              <a:srgbClr val="0070C0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285389B-B9B7-4C49-A4C0-63A493EA91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68225" y="142608"/>
            <a:ext cx="3918460" cy="5763781"/>
          </a:xfrm>
          <a:prstGeom prst="rect">
            <a:avLst/>
          </a:prstGeom>
          <a:ln w="28575">
            <a:solidFill>
              <a:srgbClr val="0070C0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077DE99-FC8C-0A4B-B076-DF177C53F0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20868" y="1566689"/>
            <a:ext cx="4769265" cy="4646976"/>
          </a:xfrm>
          <a:prstGeom prst="rect">
            <a:avLst/>
          </a:prstGeom>
          <a:ln w="28575">
            <a:solidFill>
              <a:srgbClr val="0070C0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BDBA18-12ED-814B-9935-5866C42C300F}"/>
              </a:ext>
            </a:extLst>
          </p:cNvPr>
          <p:cNvSpPr txBox="1"/>
          <p:nvPr/>
        </p:nvSpPr>
        <p:spPr>
          <a:xfrm>
            <a:off x="4520725" y="675118"/>
            <a:ext cx="25009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Scene Examples</a:t>
            </a:r>
          </a:p>
        </p:txBody>
      </p:sp>
    </p:spTree>
    <p:extLst>
      <p:ext uri="{BB962C8B-B14F-4D97-AF65-F5344CB8AC3E}">
        <p14:creationId xmlns:p14="http://schemas.microsoft.com/office/powerpoint/2010/main" val="153743177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Joined Relations – Examples</a:t>
            </a:r>
            <a:endParaRPr lang="en-US" dirty="0">
              <a:ea typeface="+mj-ea"/>
            </a:endParaRP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70533"/>
            <a:ext cx="7750843" cy="4876800"/>
          </a:xfrm>
        </p:spPr>
        <p:txBody>
          <a:bodyPr/>
          <a:lstStyle/>
          <a:p>
            <a:r>
              <a:rPr lang="en-US" altLang="en-US" i="1" dirty="0"/>
              <a:t>course</a:t>
            </a:r>
            <a:r>
              <a:rPr lang="en-US" altLang="en-US" b="1" dirty="0"/>
              <a:t> natural right outer join </a:t>
            </a:r>
            <a:r>
              <a:rPr lang="en-US" altLang="en-US" i="1" dirty="0" err="1"/>
              <a:t>prereq</a:t>
            </a:r>
            <a:endParaRPr lang="en-US" altLang="en-US" b="1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pPr>
              <a:buNone/>
            </a:pPr>
            <a:endParaRPr lang="en-US" altLang="en-US" dirty="0"/>
          </a:p>
          <a:p>
            <a:r>
              <a:rPr lang="en-US" altLang="en-US" i="1" dirty="0"/>
              <a:t>course</a:t>
            </a:r>
            <a:r>
              <a:rPr lang="en-US" altLang="en-US" b="1" dirty="0"/>
              <a:t> full outer join </a:t>
            </a:r>
            <a:r>
              <a:rPr lang="en-US" altLang="en-US" i="1" dirty="0" err="1"/>
              <a:t>prereq</a:t>
            </a:r>
            <a:r>
              <a:rPr lang="en-US" altLang="en-US" i="1" dirty="0"/>
              <a:t> </a:t>
            </a:r>
            <a:r>
              <a:rPr lang="en-US" altLang="en-US" b="1" dirty="0"/>
              <a:t>using </a:t>
            </a:r>
            <a:r>
              <a:rPr lang="en-US" altLang="en-US" dirty="0"/>
              <a:t>(</a:t>
            </a:r>
            <a:r>
              <a:rPr lang="en-US" altLang="en-US" i="1" dirty="0" err="1"/>
              <a:t>course_id</a:t>
            </a:r>
            <a:r>
              <a:rPr lang="en-US" altLang="en-US" dirty="0"/>
              <a:t>)</a:t>
            </a:r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3360" y="1653927"/>
            <a:ext cx="4739672" cy="113516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8704" y="3448857"/>
            <a:ext cx="4464092" cy="1289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73549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Joined Relations – Examples </a:t>
            </a:r>
            <a:endParaRPr lang="en-US" dirty="0">
              <a:ea typeface="+mj-ea"/>
            </a:endParaRP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70533"/>
            <a:ext cx="7750843" cy="4876800"/>
          </a:xfrm>
        </p:spPr>
        <p:txBody>
          <a:bodyPr/>
          <a:lstStyle/>
          <a:p>
            <a:r>
              <a:rPr lang="en-US" altLang="en-US" i="1" dirty="0"/>
              <a:t>course </a:t>
            </a:r>
            <a:r>
              <a:rPr lang="en-US" altLang="en-US" b="1" dirty="0"/>
              <a:t>inner join </a:t>
            </a:r>
            <a:r>
              <a:rPr lang="en-US" altLang="en-US" i="1" dirty="0" err="1"/>
              <a:t>prereq</a:t>
            </a:r>
            <a:r>
              <a:rPr lang="en-US" altLang="en-US" i="1" dirty="0"/>
              <a:t> </a:t>
            </a:r>
            <a:r>
              <a:rPr lang="en-US" altLang="en-US" b="1" dirty="0"/>
              <a:t>on</a:t>
            </a:r>
            <a:br>
              <a:rPr lang="en-US" altLang="en-US" b="1" dirty="0"/>
            </a:br>
            <a:r>
              <a:rPr lang="en-US" altLang="en-US" i="1" dirty="0" err="1"/>
              <a:t>course.course_id</a:t>
            </a:r>
            <a:r>
              <a:rPr lang="en-US" altLang="en-US" i="1" dirty="0"/>
              <a:t> = </a:t>
            </a:r>
            <a:r>
              <a:rPr lang="en-US" altLang="en-US" i="1" dirty="0" err="1"/>
              <a:t>prereq.course_id</a:t>
            </a:r>
            <a:endParaRPr lang="en-US" altLang="en-US" i="1" dirty="0"/>
          </a:p>
          <a:p>
            <a:endParaRPr lang="en-US" altLang="en-US" dirty="0"/>
          </a:p>
          <a:p>
            <a:endParaRPr lang="en-US" altLang="en-US" dirty="0"/>
          </a:p>
          <a:p>
            <a:pPr>
              <a:buNone/>
            </a:pPr>
            <a:endParaRPr lang="en-US" altLang="en-US" dirty="0"/>
          </a:p>
          <a:p>
            <a:r>
              <a:rPr lang="en-US" altLang="en-US" dirty="0"/>
              <a:t>What is the difference between the above, and a natural join? </a:t>
            </a:r>
          </a:p>
          <a:p>
            <a:r>
              <a:rPr lang="en-US" altLang="en-US" i="1" dirty="0"/>
              <a:t>course </a:t>
            </a:r>
            <a:r>
              <a:rPr lang="en-US" altLang="en-US" b="1" dirty="0"/>
              <a:t>left outer join</a:t>
            </a:r>
            <a:r>
              <a:rPr lang="en-US" altLang="en-US" i="1" dirty="0"/>
              <a:t> </a:t>
            </a:r>
            <a:r>
              <a:rPr lang="en-US" altLang="en-US" i="1" dirty="0" err="1"/>
              <a:t>prereq</a:t>
            </a:r>
            <a:r>
              <a:rPr lang="en-US" altLang="en-US" i="1" dirty="0"/>
              <a:t> </a:t>
            </a:r>
            <a:r>
              <a:rPr lang="en-US" altLang="en-US" b="1" dirty="0"/>
              <a:t>on</a:t>
            </a:r>
            <a:br>
              <a:rPr lang="en-US" altLang="en-US" i="1" dirty="0"/>
            </a:br>
            <a:r>
              <a:rPr lang="en-US" altLang="en-US" i="1" dirty="0" err="1"/>
              <a:t>course.course_id</a:t>
            </a:r>
            <a:r>
              <a:rPr lang="en-US" altLang="en-US" i="1" dirty="0"/>
              <a:t> = </a:t>
            </a:r>
            <a:r>
              <a:rPr lang="en-US" altLang="en-US" i="1" dirty="0" err="1"/>
              <a:t>prereq.course_id</a:t>
            </a:r>
            <a:endParaRPr lang="en-US" altLang="en-US" i="1" dirty="0"/>
          </a:p>
          <a:p>
            <a:pPr>
              <a:buNone/>
            </a:pPr>
            <a:r>
              <a:rPr lang="en-US" altLang="en-US" dirty="0"/>
              <a:t>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8062" y="1922405"/>
            <a:ext cx="5524216" cy="8289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7600" y="4093626"/>
            <a:ext cx="5483156" cy="1028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71361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Joined Relations – Examples</a:t>
            </a:r>
            <a:endParaRPr lang="en-US" dirty="0">
              <a:ea typeface="+mj-ea"/>
            </a:endParaRP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70533"/>
            <a:ext cx="7750843" cy="4876800"/>
          </a:xfrm>
        </p:spPr>
        <p:txBody>
          <a:bodyPr/>
          <a:lstStyle/>
          <a:p>
            <a:r>
              <a:rPr lang="en-US" altLang="en-US" i="1" dirty="0"/>
              <a:t>course</a:t>
            </a:r>
            <a:r>
              <a:rPr lang="en-US" altLang="en-US" b="1" dirty="0"/>
              <a:t> natural right outer join </a:t>
            </a:r>
            <a:r>
              <a:rPr lang="en-US" altLang="en-US" i="1" dirty="0" err="1"/>
              <a:t>prereq</a:t>
            </a:r>
            <a:endParaRPr lang="en-US" altLang="en-US" b="1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pPr>
              <a:buNone/>
            </a:pPr>
            <a:endParaRPr lang="en-US" altLang="en-US" dirty="0"/>
          </a:p>
          <a:p>
            <a:r>
              <a:rPr lang="en-US" altLang="en-US" i="1" dirty="0"/>
              <a:t>course</a:t>
            </a:r>
            <a:r>
              <a:rPr lang="en-US" altLang="en-US" b="1" dirty="0"/>
              <a:t> full outer join </a:t>
            </a:r>
            <a:r>
              <a:rPr lang="en-US" altLang="en-US" i="1" dirty="0" err="1"/>
              <a:t>prereq</a:t>
            </a:r>
            <a:r>
              <a:rPr lang="en-US" altLang="en-US" i="1" dirty="0"/>
              <a:t> </a:t>
            </a:r>
            <a:r>
              <a:rPr lang="en-US" altLang="en-US" b="1" dirty="0"/>
              <a:t>using </a:t>
            </a:r>
            <a:r>
              <a:rPr lang="en-US" altLang="en-US" dirty="0"/>
              <a:t>(</a:t>
            </a:r>
            <a:r>
              <a:rPr lang="en-US" altLang="en-US" i="1" dirty="0" err="1"/>
              <a:t>course_id</a:t>
            </a:r>
            <a:r>
              <a:rPr lang="en-US" altLang="en-US" dirty="0"/>
              <a:t>)</a:t>
            </a:r>
          </a:p>
          <a:p>
            <a:endParaRPr lang="en-US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6784" y="1656430"/>
            <a:ext cx="4761572" cy="11404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8704" y="3533027"/>
            <a:ext cx="4531990" cy="1308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37777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4105F3A-51C4-6647-9D86-7EE5EC80BF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3794" name="Rectangle 7">
            <a:extLst>
              <a:ext uri="{FF2B5EF4-FFF2-40B4-BE49-F238E27FC236}">
                <a16:creationId xmlns:a16="http://schemas.microsoft.com/office/drawing/2014/main" id="{2D8A47D8-DB33-E34B-A433-FC79FD290E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"/>
            <a:ext cx="907838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How to Think About Joins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C9306B-77CF-0642-A169-30EED6284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33797" name="Picture 10">
            <a:extLst>
              <a:ext uri="{FF2B5EF4-FFF2-40B4-BE49-F238E27FC236}">
                <a16:creationId xmlns:a16="http://schemas.microsoft.com/office/drawing/2014/main" id="{394CC7E9-BC31-9C40-9A4D-8B84424E0D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8" name="TextBox 11">
            <a:extLst>
              <a:ext uri="{FF2B5EF4-FFF2-40B4-BE49-F238E27FC236}">
                <a16:creationId xmlns:a16="http://schemas.microsoft.com/office/drawing/2014/main" id="{55FB4359-791D-5B40-928C-C62BDB0296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3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06B2ECF5-3358-634A-8C5D-6E0FBC4218E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l" defTabSz="914400" rtl="0" eaLnBrk="1" fontAlgn="auto" latinLnBrk="0" hangingPunct="1">
                <a:lnSpc>
                  <a:spcPts val="32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63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W4111_02_S20:  Introduction to Databases -- Lecture  3,4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46AE13-3D8B-1F4F-9D8B-D445CC8245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292" y="744618"/>
            <a:ext cx="6841442" cy="5382501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A049E70-C6D5-1446-BAB3-1EF6BC5841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5200" y="744618"/>
            <a:ext cx="4768552" cy="551648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/>
              <a:t>Remember</a:t>
            </a:r>
          </a:p>
          <a:p>
            <a:pPr lvl="1"/>
            <a:r>
              <a:rPr lang="en-US" dirty="0"/>
              <a:t>The rows in the result are of the form:</a:t>
            </a:r>
            <a:br>
              <a:rPr lang="en-US" dirty="0"/>
            </a:br>
            <a:r>
              <a:rPr lang="en-US" dirty="0"/>
              <a:t>{ai, </a:t>
            </a:r>
            <a:r>
              <a:rPr lang="en-US" dirty="0" err="1"/>
              <a:t>aj</a:t>
            </a:r>
            <a:r>
              <a:rPr lang="en-US" dirty="0"/>
              <a:t>, am, b1,b7,b11}</a:t>
            </a:r>
          </a:p>
          <a:p>
            <a:pPr lvl="1"/>
            <a:r>
              <a:rPr lang="en-US" dirty="0"/>
              <a:t>Represent a pair of rows that “matched” on JOIN condition.</a:t>
            </a:r>
          </a:p>
          <a:p>
            <a:pPr lvl="1"/>
            <a:endParaRPr lang="en-US" dirty="0"/>
          </a:p>
          <a:p>
            <a:r>
              <a:rPr lang="en-US" dirty="0"/>
              <a:t>The way to think about these set diagrams is:</a:t>
            </a:r>
          </a:p>
          <a:p>
            <a:pPr lvl="1"/>
            <a:r>
              <a:rPr lang="en-US" dirty="0"/>
              <a:t>The cartesian product is all possible pairs of rows.</a:t>
            </a:r>
          </a:p>
          <a:p>
            <a:pPr lvl="1"/>
            <a:r>
              <a:rPr lang="en-US" dirty="0"/>
              <a:t>The JOINs represent the subsets of the cartesian product.</a:t>
            </a:r>
          </a:p>
        </p:txBody>
      </p:sp>
    </p:spTree>
    <p:extLst>
      <p:ext uri="{BB962C8B-B14F-4D97-AF65-F5344CB8AC3E}">
        <p14:creationId xmlns:p14="http://schemas.microsoft.com/office/powerpoint/2010/main" val="398437312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Views</a:t>
            </a:r>
          </a:p>
        </p:txBody>
      </p:sp>
      <p:sp>
        <p:nvSpPr>
          <p:cNvPr id="378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06489"/>
            <a:ext cx="7583170" cy="4937125"/>
          </a:xfrm>
        </p:spPr>
        <p:txBody>
          <a:bodyPr/>
          <a:lstStyle/>
          <a:p>
            <a:pPr>
              <a:tabLst>
                <a:tab pos="3205163" algn="ctr"/>
              </a:tabLst>
            </a:pPr>
            <a:r>
              <a:rPr lang="en-US" altLang="en-US" dirty="0"/>
              <a:t>In some cases, it is not desirable for all users to see the entire logical model (that is, all the actual relations stored in the database.)</a:t>
            </a:r>
          </a:p>
          <a:p>
            <a:pPr>
              <a:tabLst>
                <a:tab pos="3205163" algn="ctr"/>
              </a:tabLst>
            </a:pPr>
            <a:r>
              <a:rPr lang="en-US" altLang="en-US" dirty="0"/>
              <a:t>Consider a person who needs to know an instructors name and department, but not the salary.  This person should see a relation described, in SQL, by </a:t>
            </a:r>
            <a:br>
              <a:rPr lang="en-US" altLang="en-US" dirty="0"/>
            </a:br>
            <a:r>
              <a:rPr lang="en-US" altLang="en-US" dirty="0"/>
              <a:t>		</a:t>
            </a:r>
            <a:br>
              <a:rPr kumimoji="0" lang="en-US" altLang="en-US" b="1" dirty="0"/>
            </a:br>
            <a:r>
              <a:rPr kumimoji="0" lang="en-US" altLang="en-US" b="1" dirty="0"/>
              <a:t>             select </a:t>
            </a:r>
            <a:r>
              <a:rPr kumimoji="0" lang="en-US" altLang="en-US" i="1" dirty="0"/>
              <a:t>ID</a:t>
            </a:r>
            <a:r>
              <a:rPr kumimoji="0" lang="en-US" altLang="en-US" dirty="0"/>
              <a:t>, </a:t>
            </a:r>
            <a:r>
              <a:rPr kumimoji="0" lang="en-US" altLang="en-US" i="1" dirty="0"/>
              <a:t>name</a:t>
            </a:r>
            <a:r>
              <a:rPr kumimoji="0" lang="en-US" altLang="en-US" dirty="0"/>
              <a:t>, </a:t>
            </a:r>
            <a:r>
              <a:rPr kumimoji="0" lang="en-US" altLang="en-US" i="1" dirty="0" err="1"/>
              <a:t>dept_name</a:t>
            </a:r>
            <a:br>
              <a:rPr kumimoji="0" lang="en-US" altLang="en-US" i="1" dirty="0"/>
            </a:br>
            <a:r>
              <a:rPr kumimoji="0" lang="en-US" altLang="en-US" i="1" dirty="0"/>
              <a:t>             </a:t>
            </a:r>
            <a:r>
              <a:rPr kumimoji="0" lang="en-US" altLang="en-US" b="1" dirty="0"/>
              <a:t>from </a:t>
            </a:r>
            <a:r>
              <a:rPr kumimoji="0" lang="en-US" altLang="en-US" i="1" dirty="0"/>
              <a:t>instructor</a:t>
            </a:r>
            <a:endParaRPr kumimoji="0" lang="en-US" altLang="en-US" dirty="0"/>
          </a:p>
          <a:p>
            <a:pPr>
              <a:buNone/>
              <a:tabLst>
                <a:tab pos="3205163" algn="ctr"/>
              </a:tabLst>
            </a:pPr>
            <a:r>
              <a:rPr lang="en-US" altLang="en-US" sz="800" dirty="0">
                <a:sym typeface="Symbol" panose="05050102010706020507" pitchFamily="18" charset="2"/>
              </a:rPr>
              <a:t> </a:t>
            </a:r>
          </a:p>
          <a:p>
            <a:pPr>
              <a:tabLst>
                <a:tab pos="3205163" algn="ctr"/>
              </a:tabLst>
            </a:pPr>
            <a:r>
              <a:rPr lang="en-US" altLang="en-US" dirty="0"/>
              <a:t>A </a:t>
            </a:r>
            <a:r>
              <a:rPr lang="en-US" altLang="en-US" b="1" dirty="0">
                <a:solidFill>
                  <a:srgbClr val="002060"/>
                </a:solidFill>
              </a:rPr>
              <a:t>view</a:t>
            </a:r>
            <a:r>
              <a:rPr lang="en-US" altLang="en-US" dirty="0"/>
              <a:t> provides a mechanism to hide certain data from the view of certain users. </a:t>
            </a:r>
          </a:p>
          <a:p>
            <a:pPr>
              <a:tabLst>
                <a:tab pos="3205163" algn="ctr"/>
              </a:tabLst>
            </a:pPr>
            <a:r>
              <a:rPr lang="en-US" altLang="en-US" dirty="0"/>
              <a:t>Any relation that is not of the conceptual model but is made visible to a user as a “virtual relation” is called a </a:t>
            </a:r>
            <a:r>
              <a:rPr lang="en-US" altLang="en-US" b="1" dirty="0">
                <a:solidFill>
                  <a:srgbClr val="002060"/>
                </a:solidFill>
              </a:rPr>
              <a:t>view</a:t>
            </a:r>
            <a:r>
              <a:rPr lang="en-US" alt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4845505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View Definition</a:t>
            </a:r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069405"/>
            <a:ext cx="7497827" cy="4307268"/>
          </a:xfrm>
        </p:spPr>
        <p:txBody>
          <a:bodyPr/>
          <a:lstStyle/>
          <a:p>
            <a:pPr>
              <a:tabLst>
                <a:tab pos="3432175" algn="ctr"/>
              </a:tabLst>
            </a:pPr>
            <a:r>
              <a:rPr lang="en-US" altLang="en-US" dirty="0"/>
              <a:t>A view is defined using the </a:t>
            </a:r>
            <a:r>
              <a:rPr lang="en-US" altLang="en-US" b="1" dirty="0"/>
              <a:t>create view </a:t>
            </a:r>
            <a:r>
              <a:rPr lang="en-US" altLang="en-US" dirty="0"/>
              <a:t>statement which has the form</a:t>
            </a:r>
          </a:p>
          <a:p>
            <a:pPr>
              <a:lnSpc>
                <a:spcPct val="40000"/>
              </a:lnSpc>
              <a:tabLst>
                <a:tab pos="3432175" algn="ctr"/>
              </a:tabLst>
            </a:pPr>
            <a:endParaRPr lang="en-US" altLang="en-US" dirty="0"/>
          </a:p>
          <a:p>
            <a:pPr>
              <a:lnSpc>
                <a:spcPct val="40000"/>
              </a:lnSpc>
              <a:buNone/>
              <a:tabLst>
                <a:tab pos="3432175" algn="ctr"/>
              </a:tabLst>
            </a:pPr>
            <a:r>
              <a:rPr lang="en-US" altLang="en-US" dirty="0"/>
              <a:t>		</a:t>
            </a:r>
            <a:r>
              <a:rPr lang="en-US" altLang="en-US" b="1" dirty="0"/>
              <a:t>create view </a:t>
            </a:r>
            <a:r>
              <a:rPr lang="en-US" altLang="en-US" i="1" dirty="0">
                <a:solidFill>
                  <a:srgbClr val="002060"/>
                </a:solidFill>
              </a:rPr>
              <a:t>v</a:t>
            </a:r>
            <a:r>
              <a:rPr lang="en-US" altLang="en-US" i="1" dirty="0">
                <a:solidFill>
                  <a:srgbClr val="000099"/>
                </a:solidFill>
              </a:rPr>
              <a:t> </a:t>
            </a:r>
            <a:r>
              <a:rPr lang="en-US" altLang="en-US" b="1" dirty="0"/>
              <a:t>as </a:t>
            </a:r>
            <a:r>
              <a:rPr lang="en-US" altLang="en-US" i="1" dirty="0"/>
              <a:t>&lt; </a:t>
            </a:r>
            <a:r>
              <a:rPr lang="en-US" altLang="en-US" dirty="0"/>
              <a:t>query expression &gt;</a:t>
            </a:r>
          </a:p>
          <a:p>
            <a:pPr>
              <a:lnSpc>
                <a:spcPct val="20000"/>
              </a:lnSpc>
              <a:buNone/>
              <a:tabLst>
                <a:tab pos="3432175" algn="ctr"/>
              </a:tabLst>
            </a:pPr>
            <a:endParaRPr lang="en-US" altLang="en-US" dirty="0"/>
          </a:p>
          <a:p>
            <a:pPr>
              <a:buNone/>
              <a:tabLst>
                <a:tab pos="3432175" algn="ctr"/>
              </a:tabLst>
            </a:pPr>
            <a:r>
              <a:rPr lang="en-US" altLang="en-US" dirty="0"/>
              <a:t>	where &lt;query expression&gt; is any legal SQL expression.  The view name is represented by </a:t>
            </a:r>
            <a:r>
              <a:rPr lang="en-US" altLang="en-US" i="1" dirty="0"/>
              <a:t>v.</a:t>
            </a:r>
            <a:endParaRPr lang="en-US" altLang="en-US" dirty="0"/>
          </a:p>
          <a:p>
            <a:pPr>
              <a:tabLst>
                <a:tab pos="3432175" algn="ctr"/>
              </a:tabLst>
            </a:pPr>
            <a:r>
              <a:rPr lang="en-US" altLang="en-US" dirty="0"/>
              <a:t>Once a view is defined, the view name can be used to refer to the virtual relation that the view generates.</a:t>
            </a:r>
          </a:p>
          <a:p>
            <a:pPr>
              <a:tabLst>
                <a:tab pos="3432175" algn="ctr"/>
              </a:tabLst>
            </a:pPr>
            <a:r>
              <a:rPr lang="en-US" altLang="en-US" dirty="0"/>
              <a:t>View definition is not the same as creating a new relation by evaluating the query expression  </a:t>
            </a:r>
          </a:p>
          <a:p>
            <a:pPr lvl="1">
              <a:tabLst>
                <a:tab pos="3432175" algn="ctr"/>
              </a:tabLst>
            </a:pPr>
            <a:r>
              <a:rPr lang="en-US" altLang="en-US" dirty="0"/>
              <a:t>Rather, a view definition causes the saving of an expression; the expression is substituted into queries using the view.</a:t>
            </a:r>
          </a:p>
        </p:txBody>
      </p:sp>
    </p:spTree>
    <p:extLst>
      <p:ext uri="{BB962C8B-B14F-4D97-AF65-F5344CB8AC3E}">
        <p14:creationId xmlns:p14="http://schemas.microsoft.com/office/powerpoint/2010/main" val="282609225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View Definition and Use</a:t>
            </a:r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06489"/>
            <a:ext cx="7550150" cy="4806632"/>
          </a:xfrm>
        </p:spPr>
        <p:txBody>
          <a:bodyPr/>
          <a:lstStyle/>
          <a:p>
            <a:pPr>
              <a:tabLst>
                <a:tab pos="1370013" algn="l"/>
              </a:tabLst>
            </a:pPr>
            <a:r>
              <a:rPr lang="en-US" altLang="en-US" dirty="0"/>
              <a:t>A view of instructors without their salary</a:t>
            </a:r>
          </a:p>
          <a:p>
            <a:pPr>
              <a:buNone/>
              <a:tabLst>
                <a:tab pos="1370013" algn="l"/>
              </a:tabLst>
            </a:pPr>
            <a:r>
              <a:rPr lang="en-US" altLang="en-US" sz="800" dirty="0"/>
              <a:t> </a:t>
            </a:r>
            <a:br>
              <a:rPr lang="en-US" altLang="en-US" dirty="0"/>
            </a:br>
            <a:r>
              <a:rPr lang="en-US" altLang="en-US" dirty="0"/>
              <a:t>              </a:t>
            </a:r>
            <a:r>
              <a:rPr kumimoji="0" lang="en-US" altLang="en-US" b="1" dirty="0"/>
              <a:t>create view </a:t>
            </a:r>
            <a:r>
              <a:rPr lang="en-US" altLang="en-US" b="1" i="1" dirty="0">
                <a:solidFill>
                  <a:srgbClr val="002060"/>
                </a:solidFill>
              </a:rPr>
              <a:t>faculty</a:t>
            </a:r>
            <a:r>
              <a:rPr kumimoji="0" lang="en-US" altLang="en-US" i="1" dirty="0"/>
              <a:t> </a:t>
            </a:r>
            <a:r>
              <a:rPr kumimoji="0" lang="en-US" altLang="en-US" b="1" dirty="0"/>
              <a:t>as</a:t>
            </a:r>
            <a:r>
              <a:rPr lang="en-US" altLang="en-US" b="1" dirty="0"/>
              <a:t> </a:t>
            </a:r>
            <a:br>
              <a:rPr lang="en-US" altLang="en-US" b="1" dirty="0"/>
            </a:br>
            <a:r>
              <a:rPr lang="en-US" altLang="en-US" b="1" dirty="0"/>
              <a:t>                      </a:t>
            </a:r>
            <a:r>
              <a:rPr kumimoji="0" lang="en-US" altLang="en-US" b="1" dirty="0"/>
              <a:t>select </a:t>
            </a:r>
            <a:r>
              <a:rPr kumimoji="0" lang="en-US" altLang="en-US" i="1" dirty="0"/>
              <a:t>ID</a:t>
            </a:r>
            <a:r>
              <a:rPr kumimoji="0" lang="en-US" altLang="en-US" dirty="0"/>
              <a:t>, </a:t>
            </a:r>
            <a:r>
              <a:rPr kumimoji="0" lang="en-US" altLang="en-US" i="1" dirty="0"/>
              <a:t>name</a:t>
            </a:r>
            <a:r>
              <a:rPr kumimoji="0" lang="en-US" altLang="en-US" dirty="0"/>
              <a:t>, </a:t>
            </a:r>
            <a:r>
              <a:rPr kumimoji="0" lang="en-US" altLang="en-US" i="1" dirty="0"/>
              <a:t>dept_name</a:t>
            </a:r>
            <a:br>
              <a:rPr kumimoji="0" lang="en-US" altLang="en-US" i="1" dirty="0"/>
            </a:br>
            <a:r>
              <a:rPr kumimoji="0" lang="en-US" altLang="en-US" i="1" dirty="0"/>
              <a:t>                      </a:t>
            </a:r>
            <a:r>
              <a:rPr kumimoji="0" lang="en-US" altLang="en-US" b="1" dirty="0"/>
              <a:t>from </a:t>
            </a:r>
            <a:r>
              <a:rPr kumimoji="0" lang="en-US" altLang="en-US" i="1" dirty="0"/>
              <a:t>instructor</a:t>
            </a:r>
            <a:endParaRPr kumimoji="0" lang="en-US" altLang="en-US" dirty="0"/>
          </a:p>
          <a:p>
            <a:pPr>
              <a:tabLst>
                <a:tab pos="1370013" algn="l"/>
              </a:tabLst>
            </a:pPr>
            <a:r>
              <a:rPr lang="en-US" altLang="en-US" dirty="0"/>
              <a:t>Find all instructors in the Biology department</a:t>
            </a:r>
          </a:p>
          <a:p>
            <a:pPr>
              <a:buNone/>
              <a:tabLst>
                <a:tab pos="1370013" algn="l"/>
              </a:tabLst>
            </a:pPr>
            <a:r>
              <a:rPr lang="en-US" altLang="en-US" sz="800" dirty="0"/>
              <a:t> </a:t>
            </a:r>
            <a:br>
              <a:rPr lang="en-US" altLang="en-US" dirty="0"/>
            </a:br>
            <a:r>
              <a:rPr lang="en-US" altLang="en-US" dirty="0"/>
              <a:t>                </a:t>
            </a:r>
            <a:r>
              <a:rPr lang="en-US" altLang="en-US" b="1" dirty="0"/>
              <a:t>select </a:t>
            </a:r>
            <a:r>
              <a:rPr lang="en-US" altLang="en-US" i="1" dirty="0"/>
              <a:t>name</a:t>
            </a:r>
            <a:br>
              <a:rPr lang="en-US" altLang="en-US" i="1" dirty="0"/>
            </a:br>
            <a:r>
              <a:rPr lang="en-US" altLang="en-US" i="1" dirty="0"/>
              <a:t>                </a:t>
            </a:r>
            <a:r>
              <a:rPr lang="en-US" altLang="en-US" b="1" dirty="0"/>
              <a:t>from </a:t>
            </a:r>
            <a:r>
              <a:rPr lang="en-US" altLang="en-US" b="1" i="1" dirty="0">
                <a:solidFill>
                  <a:srgbClr val="002060"/>
                </a:solidFill>
              </a:rPr>
              <a:t>faculty</a:t>
            </a:r>
            <a:br>
              <a:rPr lang="en-US" altLang="en-US" i="1" dirty="0"/>
            </a:br>
            <a:r>
              <a:rPr lang="en-US" altLang="en-US" i="1" dirty="0"/>
              <a:t>                </a:t>
            </a:r>
            <a:r>
              <a:rPr lang="en-US" altLang="en-US" b="1" dirty="0"/>
              <a:t>where </a:t>
            </a:r>
            <a:r>
              <a:rPr lang="en-US" altLang="en-US" i="1" dirty="0"/>
              <a:t>dept_name = </a:t>
            </a:r>
            <a:r>
              <a:rPr lang="en-US" altLang="en-US" dirty="0"/>
              <a:t>'Biology'</a:t>
            </a:r>
          </a:p>
          <a:p>
            <a:pPr>
              <a:tabLst>
                <a:tab pos="1370013" algn="l"/>
              </a:tabLst>
            </a:pPr>
            <a:r>
              <a:rPr lang="en-US" altLang="en-US" dirty="0"/>
              <a:t>Create a view of department salary totals</a:t>
            </a:r>
          </a:p>
          <a:p>
            <a:pPr>
              <a:buNone/>
              <a:tabLst>
                <a:tab pos="1370013" algn="l"/>
              </a:tabLst>
            </a:pPr>
            <a:r>
              <a:rPr lang="en-US" altLang="en-US" sz="800" dirty="0"/>
              <a:t> </a:t>
            </a:r>
            <a:br>
              <a:rPr lang="en-US" altLang="en-US" dirty="0"/>
            </a:br>
            <a:r>
              <a:rPr lang="en-US" altLang="en-US" dirty="0"/>
              <a:t>  </a:t>
            </a:r>
            <a:r>
              <a:rPr lang="en-US" altLang="en-US" b="1" dirty="0"/>
              <a:t>create view </a:t>
            </a:r>
            <a:r>
              <a:rPr lang="en-US" altLang="en-US" b="1" i="1" dirty="0" err="1">
                <a:solidFill>
                  <a:srgbClr val="002060"/>
                </a:solidFill>
              </a:rPr>
              <a:t>departments_total_salary</a:t>
            </a:r>
            <a:r>
              <a:rPr lang="en-US" altLang="en-US" b="1" i="1" dirty="0">
                <a:solidFill>
                  <a:srgbClr val="002060"/>
                </a:solidFill>
              </a:rPr>
              <a:t>(dept_name, </a:t>
            </a:r>
            <a:r>
              <a:rPr lang="en-US" altLang="en-US" b="1" i="1" dirty="0" err="1">
                <a:solidFill>
                  <a:srgbClr val="002060"/>
                </a:solidFill>
              </a:rPr>
              <a:t>total_salary</a:t>
            </a:r>
            <a:r>
              <a:rPr lang="en-US" altLang="en-US" b="1" i="1" dirty="0">
                <a:solidFill>
                  <a:srgbClr val="000099"/>
                </a:solidFill>
              </a:rPr>
              <a:t>)</a:t>
            </a:r>
            <a:r>
              <a:rPr lang="en-US" altLang="en-US" i="1" dirty="0">
                <a:solidFill>
                  <a:srgbClr val="000099"/>
                </a:solidFill>
              </a:rPr>
              <a:t> </a:t>
            </a:r>
            <a:r>
              <a:rPr lang="en-US" altLang="en-US" b="1" dirty="0"/>
              <a:t>as</a:t>
            </a:r>
            <a:br>
              <a:rPr lang="en-US" altLang="en-US" b="1" dirty="0"/>
            </a:br>
            <a:r>
              <a:rPr lang="en-US" altLang="en-US" b="1" dirty="0"/>
              <a:t>       select </a:t>
            </a:r>
            <a:r>
              <a:rPr lang="en-US" altLang="en-US" i="1" dirty="0"/>
              <a:t>dept_name</a:t>
            </a:r>
            <a:r>
              <a:rPr lang="en-US" altLang="en-US" dirty="0"/>
              <a:t>, </a:t>
            </a:r>
            <a:r>
              <a:rPr lang="en-US" altLang="en-US" b="1" dirty="0"/>
              <a:t>sum </a:t>
            </a:r>
            <a:r>
              <a:rPr lang="en-US" altLang="en-US" dirty="0"/>
              <a:t>(</a:t>
            </a:r>
            <a:r>
              <a:rPr lang="en-US" altLang="en-US" i="1" dirty="0"/>
              <a:t>salary</a:t>
            </a:r>
            <a:r>
              <a:rPr lang="en-US" altLang="en-US" dirty="0"/>
              <a:t>)</a:t>
            </a:r>
            <a:br>
              <a:rPr lang="en-US" altLang="en-US" dirty="0"/>
            </a:br>
            <a:r>
              <a:rPr lang="en-US" altLang="en-US" dirty="0"/>
              <a:t>       </a:t>
            </a:r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  <a:br>
              <a:rPr lang="en-US" altLang="en-US" i="1" dirty="0"/>
            </a:br>
            <a:r>
              <a:rPr lang="en-US" altLang="en-US" i="1" dirty="0"/>
              <a:t>      </a:t>
            </a:r>
            <a:r>
              <a:rPr lang="en-US" altLang="en-US" b="1" dirty="0"/>
              <a:t>group by </a:t>
            </a:r>
            <a:r>
              <a:rPr lang="en-US" altLang="en-US" i="1" dirty="0"/>
              <a:t>dept_name</a:t>
            </a:r>
            <a:r>
              <a:rPr lang="en-US" altLang="en-US" dirty="0"/>
              <a:t>;</a:t>
            </a:r>
          </a:p>
          <a:p>
            <a:pPr>
              <a:tabLst>
                <a:tab pos="1370013" algn="l"/>
              </a:tabLst>
            </a:pPr>
            <a:endParaRPr lang="en-US" altLang="en-US" sz="2000" dirty="0"/>
          </a:p>
          <a:p>
            <a:pPr>
              <a:buNone/>
              <a:tabLst>
                <a:tab pos="1370013" algn="l"/>
              </a:tabLst>
            </a:pPr>
            <a:endParaRPr lang="en-US" altLang="en-US" sz="2400" dirty="0"/>
          </a:p>
          <a:p>
            <a:pPr>
              <a:tabLst>
                <a:tab pos="1370013" algn="l"/>
              </a:tabLst>
            </a:pPr>
            <a:endParaRPr lang="en-US" altLang="en-US" sz="2000" dirty="0"/>
          </a:p>
          <a:p>
            <a:pPr>
              <a:tabLst>
                <a:tab pos="1370013" algn="l"/>
              </a:tabLst>
            </a:pPr>
            <a:endParaRPr lang="en-US" altLang="en-US" sz="2000" dirty="0"/>
          </a:p>
        </p:txBody>
      </p:sp>
      <p:sp>
        <p:nvSpPr>
          <p:cNvPr id="335877" name="Text Box 5"/>
          <p:cNvSpPr txBox="1">
            <a:spLocks noChangeArrowheads="1"/>
          </p:cNvSpPr>
          <p:nvPr/>
        </p:nvSpPr>
        <p:spPr bwMode="auto">
          <a:xfrm>
            <a:off x="2584450" y="5232400"/>
            <a:ext cx="7550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SzPct val="90000"/>
            </a:pPr>
            <a:r>
              <a:rPr kumimoji="1" lang="en-US" altLang="en-US" sz="2400" b="1">
                <a:solidFill>
                  <a:srgbClr val="000000"/>
                </a:solidFill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1559850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5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5877" grpId="0" autoUpdateAnimBg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Views Defined Using Other Views</a:t>
            </a:r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06488"/>
            <a:ext cx="7683191" cy="3380168"/>
          </a:xfrm>
        </p:spPr>
        <p:txBody>
          <a:bodyPr/>
          <a:lstStyle/>
          <a:p>
            <a:r>
              <a:rPr lang="en-US" altLang="en-US" dirty="0"/>
              <a:t>One view may be used in the expression defining another view </a:t>
            </a:r>
          </a:p>
          <a:p>
            <a:r>
              <a:rPr lang="en-US" altLang="en-US" dirty="0"/>
              <a:t>A view relation </a:t>
            </a:r>
            <a:r>
              <a:rPr lang="en-US" altLang="en-US" i="1" dirty="0"/>
              <a:t>v</a:t>
            </a:r>
            <a:r>
              <a:rPr lang="en-US" altLang="en-US" baseline="-25000" dirty="0"/>
              <a:t>1</a:t>
            </a:r>
            <a:r>
              <a:rPr lang="en-US" altLang="en-US" dirty="0"/>
              <a:t> is said to </a:t>
            </a:r>
            <a:r>
              <a:rPr lang="en-US" altLang="en-US" b="1" i="1" dirty="0">
                <a:solidFill>
                  <a:srgbClr val="002060"/>
                </a:solidFill>
              </a:rPr>
              <a:t>depend directly </a:t>
            </a:r>
            <a:r>
              <a:rPr lang="en-US" altLang="en-US" dirty="0"/>
              <a:t>on a view relation </a:t>
            </a:r>
            <a:r>
              <a:rPr lang="en-US" altLang="en-US" i="1" dirty="0"/>
              <a:t>v</a:t>
            </a:r>
            <a:r>
              <a:rPr lang="en-US" altLang="en-US" i="1" baseline="-25000" dirty="0"/>
              <a:t>2</a:t>
            </a:r>
            <a:r>
              <a:rPr lang="en-US" altLang="en-US" i="1" dirty="0"/>
              <a:t> </a:t>
            </a:r>
            <a:r>
              <a:rPr lang="en-US" altLang="en-US" dirty="0"/>
              <a:t> if </a:t>
            </a:r>
            <a:r>
              <a:rPr lang="en-US" altLang="en-US" i="1" dirty="0"/>
              <a:t>v</a:t>
            </a:r>
            <a:r>
              <a:rPr lang="en-US" altLang="en-US" baseline="-25000" dirty="0"/>
              <a:t>2</a:t>
            </a:r>
            <a:r>
              <a:rPr lang="en-US" altLang="en-US" dirty="0"/>
              <a:t> is used in the expression defining </a:t>
            </a:r>
            <a:r>
              <a:rPr lang="en-US" altLang="en-US" i="1" dirty="0"/>
              <a:t>v</a:t>
            </a:r>
            <a:r>
              <a:rPr lang="en-US" altLang="en-US" baseline="-25000" dirty="0"/>
              <a:t>1</a:t>
            </a:r>
            <a:endParaRPr lang="en-US" altLang="en-US" dirty="0"/>
          </a:p>
          <a:p>
            <a:r>
              <a:rPr lang="en-US" altLang="en-US" dirty="0"/>
              <a:t>A view relation </a:t>
            </a:r>
            <a:r>
              <a:rPr lang="en-US" altLang="en-US" i="1" dirty="0"/>
              <a:t>v</a:t>
            </a:r>
            <a:r>
              <a:rPr lang="en-US" altLang="en-US" baseline="-25000" dirty="0"/>
              <a:t>1</a:t>
            </a:r>
            <a:r>
              <a:rPr lang="en-US" altLang="en-US" dirty="0"/>
              <a:t> is said to </a:t>
            </a:r>
            <a:r>
              <a:rPr lang="en-US" altLang="en-US" b="1" i="1" dirty="0">
                <a:solidFill>
                  <a:srgbClr val="002060"/>
                </a:solidFill>
              </a:rPr>
              <a:t>depend on</a:t>
            </a:r>
            <a:r>
              <a:rPr lang="en-US" altLang="en-US" b="1" dirty="0">
                <a:solidFill>
                  <a:srgbClr val="002060"/>
                </a:solidFill>
              </a:rPr>
              <a:t> </a:t>
            </a:r>
            <a:r>
              <a:rPr lang="en-US" altLang="en-US" dirty="0"/>
              <a:t>view relation </a:t>
            </a:r>
            <a:r>
              <a:rPr lang="en-US" altLang="en-US" i="1" dirty="0"/>
              <a:t>v</a:t>
            </a:r>
            <a:r>
              <a:rPr lang="en-US" altLang="en-US" i="1" baseline="-25000" dirty="0"/>
              <a:t>2</a:t>
            </a:r>
            <a:r>
              <a:rPr lang="en-US" altLang="en-US" i="1" dirty="0"/>
              <a:t> </a:t>
            </a:r>
            <a:r>
              <a:rPr lang="en-US" altLang="en-US" dirty="0"/>
              <a:t>if either </a:t>
            </a:r>
            <a:r>
              <a:rPr lang="en-US" altLang="en-US" i="1" dirty="0"/>
              <a:t>v</a:t>
            </a:r>
            <a:r>
              <a:rPr lang="en-US" altLang="en-US" baseline="-25000" dirty="0"/>
              <a:t>1 </a:t>
            </a:r>
            <a:r>
              <a:rPr lang="en-US" altLang="en-US" dirty="0"/>
              <a:t>depends directly to </a:t>
            </a:r>
            <a:r>
              <a:rPr lang="en-US" altLang="en-US" i="1" dirty="0"/>
              <a:t>v</a:t>
            </a:r>
            <a:r>
              <a:rPr lang="en-US" altLang="en-US" baseline="-25000" dirty="0"/>
              <a:t>2 </a:t>
            </a:r>
            <a:r>
              <a:rPr lang="en-US" altLang="en-US" dirty="0"/>
              <a:t> or there is a path of dependencies from </a:t>
            </a:r>
            <a:r>
              <a:rPr lang="en-US" altLang="en-US" i="1" dirty="0"/>
              <a:t>v</a:t>
            </a:r>
            <a:r>
              <a:rPr lang="en-US" altLang="en-US" baseline="-25000" dirty="0"/>
              <a:t>1</a:t>
            </a:r>
            <a:r>
              <a:rPr lang="en-US" altLang="en-US" dirty="0"/>
              <a:t> to </a:t>
            </a:r>
            <a:r>
              <a:rPr lang="en-US" altLang="en-US" i="1" dirty="0"/>
              <a:t>v</a:t>
            </a:r>
            <a:r>
              <a:rPr lang="en-US" altLang="en-US" baseline="-25000" dirty="0"/>
              <a:t>2</a:t>
            </a:r>
            <a:r>
              <a:rPr lang="en-US" altLang="en-US" dirty="0"/>
              <a:t> </a:t>
            </a:r>
          </a:p>
          <a:p>
            <a:r>
              <a:rPr lang="en-US" altLang="en-US" dirty="0"/>
              <a:t>A view relation </a:t>
            </a:r>
            <a:r>
              <a:rPr lang="en-US" altLang="en-US" i="1" dirty="0"/>
              <a:t>v</a:t>
            </a:r>
            <a:r>
              <a:rPr lang="en-US" altLang="en-US" dirty="0"/>
              <a:t> is said to be </a:t>
            </a:r>
            <a:r>
              <a:rPr lang="en-US" altLang="en-US" b="1" i="1" dirty="0">
                <a:solidFill>
                  <a:srgbClr val="002060"/>
                </a:solidFill>
              </a:rPr>
              <a:t>recursive</a:t>
            </a:r>
            <a:r>
              <a:rPr lang="en-US" altLang="en-US" i="1" dirty="0"/>
              <a:t> </a:t>
            </a:r>
            <a:r>
              <a:rPr lang="en-US" altLang="en-US" dirty="0"/>
              <a:t> if it depends on itself.</a:t>
            </a:r>
          </a:p>
        </p:txBody>
      </p:sp>
    </p:spTree>
    <p:extLst>
      <p:ext uri="{BB962C8B-B14F-4D97-AF65-F5344CB8AC3E}">
        <p14:creationId xmlns:p14="http://schemas.microsoft.com/office/powerpoint/2010/main" val="295112104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Views Defined Using Other Views</a:t>
            </a:r>
          </a:p>
        </p:txBody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18173"/>
            <a:ext cx="7570979" cy="4282884"/>
          </a:xfrm>
        </p:spPr>
        <p:txBody>
          <a:bodyPr/>
          <a:lstStyle/>
          <a:p>
            <a:r>
              <a:rPr lang="en-US" altLang="en-US" b="1" dirty="0"/>
              <a:t>create view </a:t>
            </a:r>
            <a:r>
              <a:rPr lang="en-US" altLang="en-US" b="1" i="1" dirty="0">
                <a:solidFill>
                  <a:srgbClr val="002060"/>
                </a:solidFill>
              </a:rPr>
              <a:t>physics_fall_2017</a:t>
            </a:r>
            <a:r>
              <a:rPr lang="en-US" altLang="en-US" b="1" i="1" dirty="0"/>
              <a:t> </a:t>
            </a:r>
            <a:r>
              <a:rPr lang="en-US" altLang="en-US" b="1" dirty="0"/>
              <a:t>as</a:t>
            </a:r>
            <a:br>
              <a:rPr lang="en-US" altLang="en-US" b="1" dirty="0"/>
            </a:br>
            <a:r>
              <a:rPr lang="en-US" altLang="en-US" b="1" dirty="0"/>
              <a:t>   select </a:t>
            </a:r>
            <a:r>
              <a:rPr lang="en-US" altLang="en-US" i="1" dirty="0" err="1"/>
              <a:t>course</a:t>
            </a:r>
            <a:r>
              <a:rPr lang="en-US" altLang="en-US" dirty="0" err="1"/>
              <a:t>.</a:t>
            </a:r>
            <a:r>
              <a:rPr lang="en-US" altLang="en-US" i="1" dirty="0" err="1"/>
              <a:t>course_id</a:t>
            </a:r>
            <a:r>
              <a:rPr lang="en-US" altLang="en-US" dirty="0"/>
              <a:t>, </a:t>
            </a:r>
            <a:r>
              <a:rPr lang="en-US" altLang="en-US" i="1" dirty="0" err="1"/>
              <a:t>sec_id</a:t>
            </a:r>
            <a:r>
              <a:rPr lang="en-US" altLang="en-US" dirty="0"/>
              <a:t>, </a:t>
            </a:r>
            <a:r>
              <a:rPr lang="en-US" altLang="en-US" i="1" dirty="0"/>
              <a:t>building</a:t>
            </a:r>
            <a:r>
              <a:rPr lang="en-US" altLang="en-US" dirty="0"/>
              <a:t>, </a:t>
            </a:r>
            <a:r>
              <a:rPr lang="en-US" altLang="en-US" i="1" dirty="0" err="1"/>
              <a:t>room_number</a:t>
            </a:r>
            <a:br>
              <a:rPr lang="en-US" altLang="en-US" i="1" dirty="0"/>
            </a:br>
            <a:r>
              <a:rPr lang="en-US" altLang="en-US" i="1" dirty="0"/>
              <a:t>   </a:t>
            </a:r>
            <a:r>
              <a:rPr lang="en-US" altLang="en-US" b="1" dirty="0"/>
              <a:t>from </a:t>
            </a:r>
            <a:r>
              <a:rPr lang="en-US" altLang="en-US" i="1" dirty="0"/>
              <a:t>course</a:t>
            </a:r>
            <a:r>
              <a:rPr lang="en-US" altLang="en-US" dirty="0"/>
              <a:t>, </a:t>
            </a:r>
            <a:r>
              <a:rPr lang="en-US" altLang="en-US" i="1" dirty="0"/>
              <a:t>section</a:t>
            </a:r>
            <a:br>
              <a:rPr lang="en-US" altLang="en-US" i="1" dirty="0"/>
            </a:br>
            <a:r>
              <a:rPr lang="en-US" altLang="en-US" i="1" dirty="0"/>
              <a:t>   </a:t>
            </a:r>
            <a:r>
              <a:rPr lang="en-US" altLang="en-US" b="1" dirty="0"/>
              <a:t>where </a:t>
            </a:r>
            <a:r>
              <a:rPr lang="en-US" altLang="en-US" i="1" dirty="0" err="1"/>
              <a:t>course</a:t>
            </a:r>
            <a:r>
              <a:rPr lang="en-US" altLang="en-US" dirty="0" err="1"/>
              <a:t>.</a:t>
            </a:r>
            <a:r>
              <a:rPr lang="en-US" altLang="en-US" i="1" dirty="0" err="1"/>
              <a:t>course_id</a:t>
            </a:r>
            <a:r>
              <a:rPr lang="en-US" altLang="en-US" i="1" dirty="0"/>
              <a:t> </a:t>
            </a:r>
            <a:r>
              <a:rPr lang="en-US" altLang="en-US" dirty="0"/>
              <a:t>= </a:t>
            </a:r>
            <a:r>
              <a:rPr lang="en-US" altLang="en-US" i="1" dirty="0" err="1"/>
              <a:t>section</a:t>
            </a:r>
            <a:r>
              <a:rPr lang="en-US" altLang="en-US" dirty="0" err="1"/>
              <a:t>.</a:t>
            </a:r>
            <a:r>
              <a:rPr lang="en-US" altLang="en-US" i="1" dirty="0" err="1"/>
              <a:t>course_id</a:t>
            </a:r>
            <a:br>
              <a:rPr lang="en-US" altLang="en-US" i="1" dirty="0"/>
            </a:br>
            <a:r>
              <a:rPr lang="en-US" altLang="en-US" i="1" dirty="0"/>
              <a:t>              </a:t>
            </a:r>
            <a:r>
              <a:rPr lang="en-US" altLang="en-US" b="1" dirty="0"/>
              <a:t>and </a:t>
            </a:r>
            <a:r>
              <a:rPr lang="en-US" altLang="en-US" i="1" dirty="0" err="1"/>
              <a:t>course</a:t>
            </a:r>
            <a:r>
              <a:rPr lang="en-US" altLang="en-US" dirty="0" err="1"/>
              <a:t>.</a:t>
            </a:r>
            <a:r>
              <a:rPr lang="en-US" altLang="en-US" i="1" dirty="0" err="1"/>
              <a:t>dept_name</a:t>
            </a:r>
            <a:r>
              <a:rPr lang="en-US" altLang="en-US" i="1" dirty="0"/>
              <a:t> </a:t>
            </a:r>
            <a:r>
              <a:rPr lang="en-US" altLang="en-US" dirty="0"/>
              <a:t>= 'Physics'</a:t>
            </a:r>
            <a:br>
              <a:rPr lang="en-US" altLang="en-US" dirty="0"/>
            </a:br>
            <a:r>
              <a:rPr lang="en-US" altLang="en-US" dirty="0"/>
              <a:t>              </a:t>
            </a:r>
            <a:r>
              <a:rPr lang="en-US" altLang="en-US" b="1" dirty="0"/>
              <a:t>and </a:t>
            </a:r>
            <a:r>
              <a:rPr lang="en-US" altLang="en-US" i="1" dirty="0" err="1"/>
              <a:t>section</a:t>
            </a:r>
            <a:r>
              <a:rPr lang="en-US" altLang="en-US" dirty="0" err="1"/>
              <a:t>.</a:t>
            </a:r>
            <a:r>
              <a:rPr lang="en-US" altLang="en-US" i="1" dirty="0" err="1"/>
              <a:t>semester</a:t>
            </a:r>
            <a:r>
              <a:rPr lang="en-US" altLang="en-US" i="1" dirty="0"/>
              <a:t> </a:t>
            </a:r>
            <a:r>
              <a:rPr lang="en-US" altLang="en-US" dirty="0"/>
              <a:t>= 'Fall'</a:t>
            </a:r>
            <a:br>
              <a:rPr lang="en-US" altLang="en-US" dirty="0"/>
            </a:br>
            <a:r>
              <a:rPr lang="en-US" altLang="en-US" dirty="0"/>
              <a:t>              </a:t>
            </a:r>
            <a:r>
              <a:rPr lang="en-US" altLang="en-US" b="1" dirty="0"/>
              <a:t>and </a:t>
            </a:r>
            <a:r>
              <a:rPr lang="en-US" altLang="en-US" i="1" dirty="0" err="1"/>
              <a:t>section</a:t>
            </a:r>
            <a:r>
              <a:rPr lang="en-US" altLang="en-US" dirty="0" err="1"/>
              <a:t>.</a:t>
            </a:r>
            <a:r>
              <a:rPr lang="en-US" altLang="en-US" i="1" dirty="0" err="1"/>
              <a:t>year</a:t>
            </a:r>
            <a:r>
              <a:rPr lang="en-US" altLang="en-US" i="1" dirty="0"/>
              <a:t> </a:t>
            </a:r>
            <a:r>
              <a:rPr lang="en-US" altLang="en-US" dirty="0"/>
              <a:t>= '2017’;</a:t>
            </a:r>
          </a:p>
          <a:p>
            <a:pPr>
              <a:buNone/>
            </a:pPr>
            <a:r>
              <a:rPr lang="en-US" altLang="en-US" sz="800" dirty="0"/>
              <a:t> </a:t>
            </a:r>
          </a:p>
          <a:p>
            <a:r>
              <a:rPr lang="en-US" altLang="en-US" b="1" dirty="0"/>
              <a:t>create view </a:t>
            </a:r>
            <a:r>
              <a:rPr lang="en-US" altLang="en-US" b="1" i="1" dirty="0">
                <a:solidFill>
                  <a:srgbClr val="002060"/>
                </a:solidFill>
              </a:rPr>
              <a:t>physics_fall_2017</a:t>
            </a:r>
            <a:r>
              <a:rPr lang="en-US" altLang="en-US" b="1" i="1" dirty="0"/>
              <a:t>_</a:t>
            </a:r>
            <a:r>
              <a:rPr lang="en-US" altLang="en-US" i="1" dirty="0"/>
              <a:t>watson </a:t>
            </a:r>
            <a:r>
              <a:rPr lang="en-US" altLang="en-US" b="1" dirty="0"/>
              <a:t>as</a:t>
            </a:r>
            <a:br>
              <a:rPr lang="en-US" altLang="en-US" b="1" dirty="0"/>
            </a:br>
            <a:r>
              <a:rPr lang="en-US" altLang="en-US" b="1" dirty="0"/>
              <a:t>    select </a:t>
            </a:r>
            <a:r>
              <a:rPr lang="en-US" altLang="en-US" i="1" dirty="0" err="1"/>
              <a:t>course_id</a:t>
            </a:r>
            <a:r>
              <a:rPr lang="en-US" altLang="en-US" dirty="0"/>
              <a:t>, </a:t>
            </a:r>
            <a:r>
              <a:rPr lang="en-US" altLang="en-US" i="1" dirty="0" err="1"/>
              <a:t>room_number</a:t>
            </a:r>
            <a:br>
              <a:rPr lang="en-US" altLang="en-US" i="1" dirty="0"/>
            </a:br>
            <a:r>
              <a:rPr lang="en-US" altLang="en-US" i="1" dirty="0"/>
              <a:t>    </a:t>
            </a:r>
            <a:r>
              <a:rPr lang="en-US" altLang="en-US" b="1" dirty="0"/>
              <a:t>from </a:t>
            </a:r>
            <a:r>
              <a:rPr lang="en-US" altLang="en-US" b="1" i="1" dirty="0">
                <a:solidFill>
                  <a:srgbClr val="002060"/>
                </a:solidFill>
              </a:rPr>
              <a:t>physics_fall_2017</a:t>
            </a:r>
            <a:br>
              <a:rPr lang="en-US" altLang="en-US" i="1" dirty="0"/>
            </a:br>
            <a:r>
              <a:rPr lang="en-US" altLang="en-US" i="1" dirty="0"/>
              <a:t>    </a:t>
            </a:r>
            <a:r>
              <a:rPr lang="en-US" altLang="en-US" b="1" dirty="0"/>
              <a:t>where </a:t>
            </a:r>
            <a:r>
              <a:rPr lang="en-US" altLang="en-US" i="1" dirty="0"/>
              <a:t>building</a:t>
            </a:r>
            <a:r>
              <a:rPr lang="en-US" altLang="en-US" dirty="0"/>
              <a:t>= 'Watson';</a:t>
            </a:r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03352422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View Expansion</a:t>
            </a:r>
          </a:p>
        </p:txBody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Expand  the view :</a:t>
            </a:r>
          </a:p>
          <a:p>
            <a:pPr>
              <a:buNone/>
            </a:pPr>
            <a:r>
              <a:rPr lang="en-US" altLang="en-US" b="1" dirty="0"/>
              <a:t>          create view </a:t>
            </a:r>
            <a:r>
              <a:rPr lang="en-US" altLang="en-US" b="1" i="1" dirty="0">
                <a:solidFill>
                  <a:srgbClr val="002060"/>
                </a:solidFill>
              </a:rPr>
              <a:t>physics_fall_2017_watson</a:t>
            </a:r>
            <a:r>
              <a:rPr lang="en-US" altLang="en-US" b="1" i="1" dirty="0"/>
              <a:t>  </a:t>
            </a:r>
            <a:r>
              <a:rPr lang="en-US" altLang="en-US" b="1" dirty="0"/>
              <a:t>as</a:t>
            </a:r>
            <a:br>
              <a:rPr lang="en-US" altLang="en-US" b="1" dirty="0"/>
            </a:br>
            <a:r>
              <a:rPr lang="en-US" altLang="en-US" b="1" dirty="0"/>
              <a:t>        select </a:t>
            </a:r>
            <a:r>
              <a:rPr lang="en-US" altLang="en-US" i="1" dirty="0" err="1"/>
              <a:t>course_id</a:t>
            </a:r>
            <a:r>
              <a:rPr lang="en-US" altLang="en-US" dirty="0"/>
              <a:t>, </a:t>
            </a:r>
            <a:r>
              <a:rPr lang="en-US" altLang="en-US" i="1" dirty="0" err="1"/>
              <a:t>room_number</a:t>
            </a:r>
            <a:br>
              <a:rPr lang="en-US" altLang="en-US" i="1" dirty="0"/>
            </a:br>
            <a:r>
              <a:rPr lang="en-US" altLang="en-US" i="1" dirty="0"/>
              <a:t>        </a:t>
            </a:r>
            <a:r>
              <a:rPr lang="en-US" altLang="en-US" b="1" dirty="0"/>
              <a:t>from </a:t>
            </a:r>
            <a:r>
              <a:rPr lang="en-US" altLang="en-US" b="1" i="1" dirty="0">
                <a:solidFill>
                  <a:srgbClr val="002060"/>
                </a:solidFill>
              </a:rPr>
              <a:t>physics_fall_2017</a:t>
            </a:r>
            <a:br>
              <a:rPr lang="en-US" altLang="en-US" i="1" dirty="0"/>
            </a:br>
            <a:r>
              <a:rPr lang="en-US" altLang="en-US" i="1" dirty="0"/>
              <a:t>        </a:t>
            </a:r>
            <a:r>
              <a:rPr lang="en-US" altLang="en-US" b="1" dirty="0"/>
              <a:t>where </a:t>
            </a:r>
            <a:r>
              <a:rPr lang="en-US" altLang="en-US" i="1" dirty="0"/>
              <a:t>building</a:t>
            </a:r>
            <a:r>
              <a:rPr lang="en-US" altLang="en-US" dirty="0"/>
              <a:t>= 'Watson</a:t>
            </a:r>
            <a:r>
              <a:rPr lang="en-US" altLang="ja-JP" dirty="0"/>
              <a:t>'</a:t>
            </a:r>
            <a:endParaRPr lang="en-US" altLang="en-US" dirty="0"/>
          </a:p>
          <a:p>
            <a:r>
              <a:rPr lang="en-US" altLang="en-US" dirty="0"/>
              <a:t>To:</a:t>
            </a:r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</p:txBody>
      </p:sp>
      <p:sp>
        <p:nvSpPr>
          <p:cNvPr id="45060" name="Text Box 4"/>
          <p:cNvSpPr txBox="1">
            <a:spLocks noChangeArrowheads="1"/>
          </p:cNvSpPr>
          <p:nvPr/>
        </p:nvSpPr>
        <p:spPr bwMode="auto">
          <a:xfrm>
            <a:off x="3001963" y="2966255"/>
            <a:ext cx="7192962" cy="275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700" b="1" dirty="0">
                <a:solidFill>
                  <a:srgbClr val="000000"/>
                </a:solidFill>
              </a:rPr>
              <a:t>create view </a:t>
            </a:r>
            <a:r>
              <a:rPr kumimoji="1" lang="en-US" altLang="en-US" sz="1700" b="1" i="1" dirty="0">
                <a:solidFill>
                  <a:srgbClr val="002060"/>
                </a:solidFill>
                <a:latin typeface="Helvetica"/>
              </a:rPr>
              <a:t>physics_fall_2017_watson</a:t>
            </a:r>
            <a:r>
              <a:rPr lang="en-US" altLang="en-US" sz="1700" b="1" i="1" dirty="0">
                <a:solidFill>
                  <a:srgbClr val="002060"/>
                </a:solidFill>
              </a:rPr>
              <a:t> </a:t>
            </a:r>
            <a:r>
              <a:rPr lang="en-US" altLang="en-US" sz="1700" b="1" dirty="0">
                <a:solidFill>
                  <a:srgbClr val="000000"/>
                </a:solidFill>
              </a:rPr>
              <a:t>as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700" dirty="0">
                <a:solidFill>
                  <a:srgbClr val="000000"/>
                </a:solidFill>
              </a:rPr>
              <a:t>    </a:t>
            </a:r>
            <a:r>
              <a:rPr lang="en-US" altLang="en-US" sz="1700" b="1" dirty="0">
                <a:solidFill>
                  <a:srgbClr val="000000"/>
                </a:solidFill>
              </a:rPr>
              <a:t>select </a:t>
            </a:r>
            <a:r>
              <a:rPr lang="en-US" altLang="en-US" sz="1700" i="1" dirty="0" err="1">
                <a:solidFill>
                  <a:srgbClr val="000000"/>
                </a:solidFill>
              </a:rPr>
              <a:t>course_id</a:t>
            </a:r>
            <a:r>
              <a:rPr lang="en-US" altLang="en-US" sz="1700" dirty="0">
                <a:solidFill>
                  <a:srgbClr val="000000"/>
                </a:solidFill>
              </a:rPr>
              <a:t>, </a:t>
            </a:r>
            <a:r>
              <a:rPr lang="en-US" altLang="en-US" sz="1700" i="1" dirty="0" err="1">
                <a:solidFill>
                  <a:srgbClr val="000000"/>
                </a:solidFill>
              </a:rPr>
              <a:t>room_number</a:t>
            </a:r>
            <a:endParaRPr lang="en-US" altLang="en-US" sz="1700" i="1" dirty="0">
              <a:solidFill>
                <a:srgbClr val="000000"/>
              </a:solidFill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700" b="1" dirty="0">
                <a:solidFill>
                  <a:srgbClr val="000000"/>
                </a:solidFill>
              </a:rPr>
              <a:t>    from </a:t>
            </a:r>
            <a:r>
              <a:rPr lang="en-US" altLang="en-US" sz="1700" dirty="0">
                <a:solidFill>
                  <a:srgbClr val="000000"/>
                </a:solidFill>
              </a:rPr>
              <a:t>(</a:t>
            </a:r>
            <a:r>
              <a:rPr lang="en-US" altLang="en-US" sz="1700" b="1" dirty="0">
                <a:solidFill>
                  <a:srgbClr val="000000"/>
                </a:solidFill>
              </a:rPr>
              <a:t>select </a:t>
            </a:r>
            <a:r>
              <a:rPr lang="en-US" altLang="en-US" sz="1700" i="1" dirty="0" err="1">
                <a:solidFill>
                  <a:srgbClr val="000000"/>
                </a:solidFill>
              </a:rPr>
              <a:t>course</a:t>
            </a:r>
            <a:r>
              <a:rPr lang="en-US" altLang="en-US" sz="1700" dirty="0" err="1">
                <a:solidFill>
                  <a:srgbClr val="000000"/>
                </a:solidFill>
              </a:rPr>
              <a:t>.</a:t>
            </a:r>
            <a:r>
              <a:rPr lang="en-US" altLang="en-US" sz="1700" i="1" dirty="0" err="1">
                <a:solidFill>
                  <a:srgbClr val="000000"/>
                </a:solidFill>
              </a:rPr>
              <a:t>course_id</a:t>
            </a:r>
            <a:r>
              <a:rPr lang="en-US" altLang="en-US" sz="1700" dirty="0">
                <a:solidFill>
                  <a:srgbClr val="000000"/>
                </a:solidFill>
              </a:rPr>
              <a:t>, </a:t>
            </a:r>
            <a:r>
              <a:rPr lang="en-US" altLang="en-US" sz="1700" i="1" dirty="0">
                <a:solidFill>
                  <a:srgbClr val="000000"/>
                </a:solidFill>
              </a:rPr>
              <a:t>building</a:t>
            </a:r>
            <a:r>
              <a:rPr lang="en-US" altLang="en-US" sz="1700" dirty="0">
                <a:solidFill>
                  <a:srgbClr val="000000"/>
                </a:solidFill>
              </a:rPr>
              <a:t>, </a:t>
            </a:r>
            <a:r>
              <a:rPr lang="en-US" altLang="en-US" sz="1700" i="1" dirty="0" err="1">
                <a:solidFill>
                  <a:srgbClr val="000000"/>
                </a:solidFill>
              </a:rPr>
              <a:t>room_number</a:t>
            </a:r>
            <a:endParaRPr lang="en-US" altLang="en-US" sz="1700" i="1" dirty="0">
              <a:solidFill>
                <a:srgbClr val="000000"/>
              </a:solidFill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700" b="1" dirty="0">
                <a:solidFill>
                  <a:srgbClr val="000000"/>
                </a:solidFill>
              </a:rPr>
              <a:t>          from </a:t>
            </a:r>
            <a:r>
              <a:rPr lang="en-US" altLang="en-US" sz="1700" i="1" dirty="0">
                <a:solidFill>
                  <a:srgbClr val="000000"/>
                </a:solidFill>
              </a:rPr>
              <a:t>course</a:t>
            </a:r>
            <a:r>
              <a:rPr lang="en-US" altLang="en-US" sz="1700" dirty="0">
                <a:solidFill>
                  <a:srgbClr val="000000"/>
                </a:solidFill>
              </a:rPr>
              <a:t>, </a:t>
            </a:r>
            <a:r>
              <a:rPr lang="en-US" altLang="en-US" sz="1700" i="1" dirty="0">
                <a:solidFill>
                  <a:srgbClr val="000000"/>
                </a:solidFill>
              </a:rPr>
              <a:t>section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700" b="1" dirty="0">
                <a:solidFill>
                  <a:srgbClr val="000000"/>
                </a:solidFill>
              </a:rPr>
              <a:t>          where </a:t>
            </a:r>
            <a:r>
              <a:rPr lang="en-US" altLang="en-US" sz="1700" i="1" dirty="0" err="1">
                <a:solidFill>
                  <a:srgbClr val="000000"/>
                </a:solidFill>
              </a:rPr>
              <a:t>course</a:t>
            </a:r>
            <a:r>
              <a:rPr lang="en-US" altLang="en-US" sz="1700" dirty="0" err="1">
                <a:solidFill>
                  <a:srgbClr val="000000"/>
                </a:solidFill>
              </a:rPr>
              <a:t>.</a:t>
            </a:r>
            <a:r>
              <a:rPr lang="en-US" altLang="en-US" sz="1700" i="1" dirty="0" err="1">
                <a:solidFill>
                  <a:srgbClr val="000000"/>
                </a:solidFill>
              </a:rPr>
              <a:t>course_id</a:t>
            </a:r>
            <a:r>
              <a:rPr lang="en-US" altLang="en-US" sz="1700" i="1" dirty="0">
                <a:solidFill>
                  <a:srgbClr val="000000"/>
                </a:solidFill>
              </a:rPr>
              <a:t> </a:t>
            </a:r>
            <a:r>
              <a:rPr lang="en-US" altLang="en-US" sz="1700" dirty="0">
                <a:solidFill>
                  <a:srgbClr val="000000"/>
                </a:solidFill>
              </a:rPr>
              <a:t>= </a:t>
            </a:r>
            <a:r>
              <a:rPr lang="en-US" altLang="en-US" sz="1700" i="1" dirty="0" err="1">
                <a:solidFill>
                  <a:srgbClr val="000000"/>
                </a:solidFill>
              </a:rPr>
              <a:t>section</a:t>
            </a:r>
            <a:r>
              <a:rPr lang="en-US" altLang="en-US" sz="1700" dirty="0" err="1">
                <a:solidFill>
                  <a:srgbClr val="000000"/>
                </a:solidFill>
              </a:rPr>
              <a:t>.</a:t>
            </a:r>
            <a:r>
              <a:rPr lang="en-US" altLang="en-US" sz="1700" i="1" dirty="0" err="1">
                <a:solidFill>
                  <a:srgbClr val="000000"/>
                </a:solidFill>
              </a:rPr>
              <a:t>course_id</a:t>
            </a:r>
            <a:endParaRPr lang="en-US" altLang="en-US" sz="1700" i="1" dirty="0">
              <a:solidFill>
                <a:srgbClr val="000000"/>
              </a:solidFill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700" b="1" dirty="0">
                <a:solidFill>
                  <a:srgbClr val="000000"/>
                </a:solidFill>
              </a:rPr>
              <a:t>               and </a:t>
            </a:r>
            <a:r>
              <a:rPr lang="en-US" altLang="en-US" sz="1700" i="1" dirty="0" err="1">
                <a:solidFill>
                  <a:srgbClr val="000000"/>
                </a:solidFill>
              </a:rPr>
              <a:t>course</a:t>
            </a:r>
            <a:r>
              <a:rPr lang="en-US" altLang="en-US" sz="1700" dirty="0" err="1">
                <a:solidFill>
                  <a:srgbClr val="000000"/>
                </a:solidFill>
              </a:rPr>
              <a:t>.</a:t>
            </a:r>
            <a:r>
              <a:rPr lang="en-US" altLang="en-US" sz="1700" i="1" dirty="0" err="1">
                <a:solidFill>
                  <a:srgbClr val="000000"/>
                </a:solidFill>
              </a:rPr>
              <a:t>dept_name</a:t>
            </a:r>
            <a:r>
              <a:rPr lang="en-US" altLang="en-US" sz="1700" i="1" dirty="0">
                <a:solidFill>
                  <a:srgbClr val="000000"/>
                </a:solidFill>
              </a:rPr>
              <a:t> </a:t>
            </a:r>
            <a:r>
              <a:rPr lang="en-US" altLang="en-US" sz="1700" dirty="0">
                <a:solidFill>
                  <a:srgbClr val="000000"/>
                </a:solidFill>
              </a:rPr>
              <a:t>= 'Physics'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700" b="1" dirty="0">
                <a:solidFill>
                  <a:srgbClr val="000000"/>
                </a:solidFill>
              </a:rPr>
              <a:t>               and </a:t>
            </a:r>
            <a:r>
              <a:rPr lang="en-US" altLang="en-US" sz="1700" i="1" dirty="0" err="1">
                <a:solidFill>
                  <a:srgbClr val="000000"/>
                </a:solidFill>
              </a:rPr>
              <a:t>section</a:t>
            </a:r>
            <a:r>
              <a:rPr lang="en-US" altLang="en-US" sz="1700" dirty="0" err="1">
                <a:solidFill>
                  <a:srgbClr val="000000"/>
                </a:solidFill>
              </a:rPr>
              <a:t>.</a:t>
            </a:r>
            <a:r>
              <a:rPr lang="en-US" altLang="en-US" sz="1700" i="1" dirty="0" err="1">
                <a:solidFill>
                  <a:srgbClr val="000000"/>
                </a:solidFill>
              </a:rPr>
              <a:t>semester</a:t>
            </a:r>
            <a:r>
              <a:rPr lang="en-US" altLang="en-US" sz="1700" i="1" dirty="0">
                <a:solidFill>
                  <a:srgbClr val="000000"/>
                </a:solidFill>
              </a:rPr>
              <a:t> </a:t>
            </a:r>
            <a:r>
              <a:rPr lang="en-US" altLang="en-US" sz="1700" dirty="0">
                <a:solidFill>
                  <a:srgbClr val="000000"/>
                </a:solidFill>
              </a:rPr>
              <a:t>= 'Fall'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700" b="1" dirty="0">
                <a:solidFill>
                  <a:srgbClr val="000000"/>
                </a:solidFill>
              </a:rPr>
              <a:t>               and </a:t>
            </a:r>
            <a:r>
              <a:rPr lang="en-US" altLang="en-US" sz="1700" i="1" dirty="0" err="1">
                <a:solidFill>
                  <a:srgbClr val="000000"/>
                </a:solidFill>
              </a:rPr>
              <a:t>section</a:t>
            </a:r>
            <a:r>
              <a:rPr lang="en-US" altLang="en-US" sz="1700" dirty="0" err="1">
                <a:solidFill>
                  <a:srgbClr val="000000"/>
                </a:solidFill>
              </a:rPr>
              <a:t>.</a:t>
            </a:r>
            <a:r>
              <a:rPr lang="en-US" altLang="en-US" sz="1700" i="1" dirty="0" err="1">
                <a:solidFill>
                  <a:srgbClr val="000000"/>
                </a:solidFill>
              </a:rPr>
              <a:t>year</a:t>
            </a:r>
            <a:r>
              <a:rPr lang="en-US" altLang="en-US" sz="1700" i="1" dirty="0">
                <a:solidFill>
                  <a:srgbClr val="000000"/>
                </a:solidFill>
              </a:rPr>
              <a:t> </a:t>
            </a:r>
            <a:r>
              <a:rPr lang="en-US" altLang="en-US" sz="1700" dirty="0">
                <a:solidFill>
                  <a:srgbClr val="000000"/>
                </a:solidFill>
              </a:rPr>
              <a:t>= '2017')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700" b="1" dirty="0">
                <a:solidFill>
                  <a:srgbClr val="000000"/>
                </a:solidFill>
              </a:rPr>
              <a:t>     where </a:t>
            </a:r>
            <a:r>
              <a:rPr lang="en-US" altLang="en-US" sz="1700" i="1" dirty="0">
                <a:solidFill>
                  <a:srgbClr val="000000"/>
                </a:solidFill>
              </a:rPr>
              <a:t>building</a:t>
            </a:r>
            <a:r>
              <a:rPr lang="en-US" altLang="en-US" sz="1700" dirty="0">
                <a:solidFill>
                  <a:srgbClr val="000000"/>
                </a:solidFill>
              </a:rPr>
              <a:t>= 'Watson';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2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03858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4105F3A-51C4-6647-9D86-7EE5EC80BF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3794" name="Rectangle 7">
            <a:extLst>
              <a:ext uri="{FF2B5EF4-FFF2-40B4-BE49-F238E27FC236}">
                <a16:creationId xmlns:a16="http://schemas.microsoft.com/office/drawing/2014/main" id="{2D8A47D8-DB33-E34B-A433-FC79FD290E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"/>
            <a:ext cx="907838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dirty="0">
                <a:solidFill>
                  <a:prstClr val="white"/>
                </a:solidFill>
              </a:rPr>
              <a:t>e</a:t>
            </a:r>
            <a:r>
              <a:rPr kumimoji="0" lang="en-US" alt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pisodes.json</a:t>
            </a:r>
            <a:r>
              <a:rPr lang="en-US" altLang="en-US" dirty="0">
                <a:solidFill>
                  <a:prstClr val="white"/>
                </a:solidFill>
              </a:rPr>
              <a:t>: </a:t>
            </a: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Episode, Scene Conceptual Model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C9306B-77CF-0642-A169-30EED6284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33797" name="Picture 10">
            <a:extLst>
              <a:ext uri="{FF2B5EF4-FFF2-40B4-BE49-F238E27FC236}">
                <a16:creationId xmlns:a16="http://schemas.microsoft.com/office/drawing/2014/main" id="{394CC7E9-BC31-9C40-9A4D-8B84424E0D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8" name="TextBox 11">
            <a:extLst>
              <a:ext uri="{FF2B5EF4-FFF2-40B4-BE49-F238E27FC236}">
                <a16:creationId xmlns:a16="http://schemas.microsoft.com/office/drawing/2014/main" id="{55FB4359-791D-5B40-928C-C62BDB0296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ts val="3200"/>
              </a:lnSpc>
              <a:spcBef>
                <a:spcPct val="0"/>
              </a:spcBef>
              <a:buNone/>
              <a:defRPr/>
            </a:pPr>
            <a:fld id="{06B2ECF5-3358-634A-8C5D-6E0FBC4218E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>
                <a:lnSpc>
                  <a:spcPts val="3200"/>
                </a:lnSpc>
                <a:spcBef>
                  <a:spcPct val="0"/>
                </a:spcBef>
                <a:buNone/>
                <a:defRPr/>
              </a:pPr>
              <a:t>7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lang="en-US" altLang="en-US" sz="1600" i="1" dirty="0">
                <a:solidFill>
                  <a:schemeClr val="bg1"/>
                </a:solidFill>
              </a:rPr>
              <a:t>W4111_02_S20:  Introduction to Databases -- Lecture  3,4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1DC6F46-BD38-0246-A1B9-9DBBF5FEA8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728711"/>
            <a:ext cx="11851216" cy="3234752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BB634D36-A485-354C-BA1F-26E0D09D1F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799" y="3794334"/>
            <a:ext cx="11778953" cy="2324158"/>
          </a:xfrm>
        </p:spPr>
        <p:txBody>
          <a:bodyPr>
            <a:noAutofit/>
          </a:bodyPr>
          <a:lstStyle/>
          <a:p>
            <a:r>
              <a:rPr lang="en-US" sz="2400" dirty="0"/>
              <a:t>This all seems pretty straightforward.</a:t>
            </a:r>
          </a:p>
          <a:p>
            <a:r>
              <a:rPr lang="en-US" sz="2400" dirty="0"/>
              <a:t>There are at least three nuances/complexities:</a:t>
            </a:r>
          </a:p>
          <a:p>
            <a:pPr lvl="1"/>
            <a:r>
              <a:rPr lang="en-US" sz="2000" dirty="0"/>
              <a:t>There are annotations/modifications to characters in a scene that seem hard to map into a relational structure. Appear to be inherently semi-structured.</a:t>
            </a:r>
          </a:p>
          <a:p>
            <a:pPr lvl="1"/>
            <a:r>
              <a:rPr lang="en-US" sz="2000" dirty="0"/>
              <a:t>There is a </a:t>
            </a:r>
            <a:r>
              <a:rPr lang="en-US" sz="2000" i="1" dirty="0"/>
              <a:t>ternary relationship</a:t>
            </a:r>
            <a:r>
              <a:rPr lang="en-US" sz="2000" dirty="0"/>
              <a:t> (scene, character, annotation).</a:t>
            </a:r>
          </a:p>
          <a:p>
            <a:pPr lvl="1"/>
            <a:r>
              <a:rPr lang="en-US" sz="2000" i="1" dirty="0"/>
              <a:t>Season</a:t>
            </a:r>
            <a:r>
              <a:rPr lang="en-US" sz="2000" dirty="0"/>
              <a:t> is logically an entity, and may have properties in the future, but does not have any now.</a:t>
            </a:r>
            <a:endParaRPr lang="en-US" sz="2000" i="1" dirty="0"/>
          </a:p>
          <a:p>
            <a:pPr lvl="1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47140929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View Expansion (Cont.)</a:t>
            </a:r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093789"/>
            <a:ext cx="7638803" cy="4051236"/>
          </a:xfrm>
        </p:spPr>
        <p:txBody>
          <a:bodyPr/>
          <a:lstStyle/>
          <a:p>
            <a:pPr>
              <a:tabLst>
                <a:tab pos="681038" algn="l"/>
              </a:tabLst>
            </a:pPr>
            <a:r>
              <a:rPr lang="en-US" altLang="en-US" dirty="0"/>
              <a:t>A way to define the meaning of views defined in terms of other views.</a:t>
            </a:r>
          </a:p>
          <a:p>
            <a:pPr>
              <a:tabLst>
                <a:tab pos="681038" algn="l"/>
              </a:tabLst>
            </a:pPr>
            <a:r>
              <a:rPr lang="en-US" altLang="en-US" dirty="0"/>
              <a:t>Let view </a:t>
            </a:r>
            <a:r>
              <a:rPr lang="en-US" altLang="en-US" i="1" dirty="0"/>
              <a:t>v</a:t>
            </a:r>
            <a:r>
              <a:rPr lang="en-US" altLang="en-US" baseline="-25000" dirty="0"/>
              <a:t>1</a:t>
            </a:r>
            <a:r>
              <a:rPr lang="en-US" altLang="en-US" dirty="0"/>
              <a:t> be defined by an expression </a:t>
            </a:r>
            <a:r>
              <a:rPr lang="en-US" altLang="en-US" i="1" dirty="0"/>
              <a:t>e</a:t>
            </a:r>
            <a:r>
              <a:rPr lang="en-US" altLang="en-US" baseline="-25000" dirty="0"/>
              <a:t>1</a:t>
            </a:r>
            <a:r>
              <a:rPr lang="en-US" altLang="en-US" dirty="0"/>
              <a:t> that may itself contain uses of view relations.</a:t>
            </a:r>
          </a:p>
          <a:p>
            <a:pPr>
              <a:tabLst>
                <a:tab pos="681038" algn="l"/>
              </a:tabLst>
            </a:pPr>
            <a:r>
              <a:rPr lang="en-US" altLang="en-US" dirty="0"/>
              <a:t>View expansion of an expression repeats the following replacement step:</a:t>
            </a:r>
          </a:p>
          <a:p>
            <a:pPr>
              <a:buNone/>
              <a:tabLst>
                <a:tab pos="681038" algn="l"/>
              </a:tabLst>
            </a:pPr>
            <a:r>
              <a:rPr lang="en-US" altLang="en-US" dirty="0"/>
              <a:t>		</a:t>
            </a:r>
            <a:r>
              <a:rPr lang="en-US" altLang="en-US" b="1" dirty="0"/>
              <a:t>repeat</a:t>
            </a:r>
            <a:br>
              <a:rPr lang="en-US" altLang="en-US" b="1" dirty="0"/>
            </a:br>
            <a:r>
              <a:rPr lang="en-US" altLang="en-US" b="1" dirty="0"/>
              <a:t>		</a:t>
            </a:r>
            <a:r>
              <a:rPr lang="en-US" altLang="en-US" dirty="0"/>
              <a:t>Find any view relation </a:t>
            </a:r>
            <a:r>
              <a:rPr lang="en-US" altLang="en-US" i="1" dirty="0"/>
              <a:t>v</a:t>
            </a:r>
            <a:r>
              <a:rPr lang="en-US" altLang="en-US" i="1" baseline="-25000" dirty="0"/>
              <a:t>i</a:t>
            </a:r>
            <a:r>
              <a:rPr lang="en-US" altLang="en-US" dirty="0"/>
              <a:t> in </a:t>
            </a:r>
            <a:r>
              <a:rPr lang="en-US" altLang="en-US" i="1" dirty="0"/>
              <a:t>e</a:t>
            </a:r>
            <a:r>
              <a:rPr lang="en-US" altLang="en-US" baseline="-25000" dirty="0"/>
              <a:t>1</a:t>
            </a:r>
            <a:br>
              <a:rPr lang="en-US" altLang="en-US" dirty="0"/>
            </a:br>
            <a:r>
              <a:rPr lang="en-US" altLang="en-US" dirty="0"/>
              <a:t>		Replace the view relation </a:t>
            </a:r>
            <a:r>
              <a:rPr lang="en-US" altLang="en-US" i="1" dirty="0"/>
              <a:t>v</a:t>
            </a:r>
            <a:r>
              <a:rPr lang="en-US" altLang="en-US" i="1" baseline="-25000" dirty="0"/>
              <a:t>i</a:t>
            </a:r>
            <a:r>
              <a:rPr lang="en-US" altLang="en-US" dirty="0"/>
              <a:t> by the expression defining </a:t>
            </a:r>
            <a:r>
              <a:rPr lang="en-US" altLang="en-US" i="1" dirty="0"/>
              <a:t>v</a:t>
            </a:r>
            <a:r>
              <a:rPr lang="en-US" altLang="en-US" i="1" baseline="-25000" dirty="0"/>
              <a:t>i</a:t>
            </a:r>
            <a:r>
              <a:rPr lang="en-US" altLang="en-US" dirty="0"/>
              <a:t>             </a:t>
            </a:r>
            <a:br>
              <a:rPr lang="en-US" altLang="en-US" dirty="0"/>
            </a:br>
            <a:r>
              <a:rPr lang="en-US" altLang="en-US" dirty="0"/>
              <a:t>	</a:t>
            </a:r>
            <a:r>
              <a:rPr lang="en-US" altLang="en-US" b="1" dirty="0"/>
              <a:t>until</a:t>
            </a:r>
            <a:r>
              <a:rPr lang="en-US" altLang="en-US" dirty="0"/>
              <a:t> no more view relations are present in </a:t>
            </a:r>
            <a:r>
              <a:rPr lang="en-US" altLang="en-US" i="1" dirty="0"/>
              <a:t>e</a:t>
            </a:r>
            <a:r>
              <a:rPr lang="en-US" altLang="en-US" baseline="-25000" dirty="0"/>
              <a:t>1</a:t>
            </a:r>
            <a:endParaRPr lang="en-US" altLang="en-US" dirty="0"/>
          </a:p>
          <a:p>
            <a:pPr>
              <a:tabLst>
                <a:tab pos="681038" algn="l"/>
              </a:tabLst>
            </a:pPr>
            <a:r>
              <a:rPr lang="en-US" altLang="en-US" dirty="0"/>
              <a:t>As long as the view definitions are not recursive, this loop will terminate</a:t>
            </a:r>
          </a:p>
        </p:txBody>
      </p:sp>
    </p:spTree>
    <p:extLst>
      <p:ext uri="{BB962C8B-B14F-4D97-AF65-F5344CB8AC3E}">
        <p14:creationId xmlns:p14="http://schemas.microsoft.com/office/powerpoint/2010/main" val="58206625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>
                <a:effectLst/>
              </a:rPr>
              <a:t>Materialized Views</a:t>
            </a:r>
          </a:p>
        </p:txBody>
      </p:sp>
      <p:sp>
        <p:nvSpPr>
          <p:cNvPr id="1095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203517"/>
            <a:ext cx="7665435" cy="3502596"/>
          </a:xfrm>
        </p:spPr>
        <p:txBody>
          <a:bodyPr/>
          <a:lstStyle/>
          <a:p>
            <a:r>
              <a:rPr lang="en-US" altLang="en-US" dirty="0"/>
              <a:t>Certain database systems allow view relations to be physically stored.</a:t>
            </a:r>
          </a:p>
          <a:p>
            <a:pPr lvl="1"/>
            <a:r>
              <a:rPr lang="en-US" altLang="en-US" dirty="0"/>
              <a:t> Physical copy created when the view is defined.</a:t>
            </a:r>
          </a:p>
          <a:p>
            <a:pPr lvl="1"/>
            <a:r>
              <a:rPr lang="en-US" altLang="en-US" dirty="0"/>
              <a:t>Such views are called </a:t>
            </a:r>
            <a:r>
              <a:rPr lang="en-US" altLang="en-US" b="1" dirty="0">
                <a:solidFill>
                  <a:srgbClr val="002060"/>
                </a:solidFill>
              </a:rPr>
              <a:t>Materialized view</a:t>
            </a:r>
            <a:r>
              <a:rPr lang="en-US" altLang="en-US" dirty="0"/>
              <a:t>:</a:t>
            </a:r>
          </a:p>
          <a:p>
            <a:r>
              <a:rPr lang="en-US" altLang="en-US" dirty="0"/>
              <a:t>If relations used in the query are updated, the materialized view result becomes out of date</a:t>
            </a:r>
          </a:p>
          <a:p>
            <a:pPr lvl="1"/>
            <a:r>
              <a:rPr lang="en-US" altLang="en-US" dirty="0"/>
              <a:t>Need to </a:t>
            </a:r>
            <a:r>
              <a:rPr lang="en-US" altLang="en-US" b="1" dirty="0">
                <a:solidFill>
                  <a:srgbClr val="002060"/>
                </a:solidFill>
              </a:rPr>
              <a:t>maintain</a:t>
            </a:r>
            <a:r>
              <a:rPr lang="en-US" altLang="en-US" dirty="0"/>
              <a:t> the view, by updating the view whenever the underlying relations are updated.</a:t>
            </a:r>
          </a:p>
        </p:txBody>
      </p:sp>
    </p:spTree>
    <p:extLst>
      <p:ext uri="{BB962C8B-B14F-4D97-AF65-F5344CB8AC3E}">
        <p14:creationId xmlns:p14="http://schemas.microsoft.com/office/powerpoint/2010/main" val="190738522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0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Update of a View</a:t>
            </a:r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06488"/>
            <a:ext cx="7595362" cy="4952936"/>
          </a:xfrm>
        </p:spPr>
        <p:txBody>
          <a:bodyPr/>
          <a:lstStyle/>
          <a:p>
            <a:pPr>
              <a:tabLst>
                <a:tab pos="1085850" algn="l"/>
              </a:tabLst>
            </a:pPr>
            <a:r>
              <a:rPr lang="en-US" altLang="en-US" dirty="0"/>
              <a:t>Add a new tuple to </a:t>
            </a:r>
            <a:r>
              <a:rPr lang="en-US" altLang="en-US" i="1" dirty="0"/>
              <a:t>faculty </a:t>
            </a:r>
            <a:r>
              <a:rPr lang="en-US" altLang="en-US" dirty="0"/>
              <a:t>view which we defined earlier</a:t>
            </a:r>
            <a:endParaRPr lang="en-US" altLang="en-US" b="1" dirty="0"/>
          </a:p>
          <a:p>
            <a:pPr>
              <a:buNone/>
              <a:tabLst>
                <a:tab pos="1085850" algn="l"/>
              </a:tabLst>
            </a:pPr>
            <a:r>
              <a:rPr lang="en-US" altLang="en-US" dirty="0"/>
              <a:t>		</a:t>
            </a:r>
            <a:r>
              <a:rPr lang="en-US" altLang="en-US" b="1" dirty="0"/>
              <a:t>insert into </a:t>
            </a:r>
            <a:r>
              <a:rPr lang="en-US" altLang="en-US" i="1" dirty="0"/>
              <a:t>faculty </a:t>
            </a:r>
          </a:p>
          <a:p>
            <a:pPr>
              <a:buNone/>
              <a:tabLst>
                <a:tab pos="1085850" algn="l"/>
              </a:tabLst>
            </a:pPr>
            <a:r>
              <a:rPr lang="en-US" altLang="en-US" b="1" i="1" dirty="0"/>
              <a:t>                       </a:t>
            </a:r>
            <a:r>
              <a:rPr lang="en-US" altLang="en-US" b="1" dirty="0"/>
              <a:t>values </a:t>
            </a:r>
            <a:r>
              <a:rPr lang="en-US" altLang="en-US" dirty="0"/>
              <a:t>('30765', 'Green', 'Music');</a:t>
            </a:r>
          </a:p>
          <a:p>
            <a:pPr>
              <a:tabLst>
                <a:tab pos="1085850" algn="l"/>
              </a:tabLst>
            </a:pPr>
            <a:r>
              <a:rPr lang="en-US" altLang="en-US" dirty="0"/>
              <a:t>This insertion must be represented by the insertion into  the </a:t>
            </a:r>
            <a:r>
              <a:rPr lang="en-US" altLang="en-US" i="1" dirty="0"/>
              <a:t>instructor</a:t>
            </a:r>
            <a:r>
              <a:rPr lang="en-US" altLang="en-US" dirty="0"/>
              <a:t> relation</a:t>
            </a:r>
          </a:p>
          <a:p>
            <a:pPr lvl="1">
              <a:tabLst>
                <a:tab pos="1085850" algn="l"/>
              </a:tabLst>
            </a:pPr>
            <a:r>
              <a:rPr lang="en-US" altLang="en-US" dirty="0">
                <a:cs typeface="+mn-cs"/>
              </a:rPr>
              <a:t>Must have a  value for salary.</a:t>
            </a:r>
          </a:p>
          <a:p>
            <a:pPr>
              <a:tabLst>
                <a:tab pos="1085850" algn="l"/>
              </a:tabLst>
            </a:pPr>
            <a:r>
              <a:rPr lang="en-US" altLang="en-US" dirty="0">
                <a:cs typeface="+mn-cs"/>
              </a:rPr>
              <a:t>Two approaches</a:t>
            </a:r>
          </a:p>
          <a:p>
            <a:pPr lvl="1">
              <a:tabLst>
                <a:tab pos="1085850" algn="l"/>
              </a:tabLst>
            </a:pPr>
            <a:r>
              <a:rPr lang="en-US" altLang="en-US" dirty="0">
                <a:cs typeface="+mn-cs"/>
              </a:rPr>
              <a:t>Reject the insert</a:t>
            </a:r>
          </a:p>
          <a:p>
            <a:pPr lvl="1">
              <a:tabLst>
                <a:tab pos="1085850" algn="l"/>
              </a:tabLst>
            </a:pPr>
            <a:r>
              <a:rPr lang="en-US" altLang="en-US" dirty="0">
                <a:cs typeface="+mn-cs"/>
              </a:rPr>
              <a:t>Inset the tuple</a:t>
            </a:r>
          </a:p>
          <a:p>
            <a:pPr>
              <a:buNone/>
              <a:tabLst>
                <a:tab pos="1085850" algn="l"/>
              </a:tabLst>
            </a:pPr>
            <a:r>
              <a:rPr lang="en-US" altLang="en-US" dirty="0"/>
              <a:t>			('30765', 'Green', 'Music', null)</a:t>
            </a:r>
          </a:p>
          <a:p>
            <a:pPr>
              <a:buNone/>
              <a:tabLst>
                <a:tab pos="1085850" algn="l"/>
              </a:tabLst>
            </a:pPr>
            <a:r>
              <a:rPr lang="en-US" altLang="en-US" dirty="0"/>
              <a:t>	      into the </a:t>
            </a:r>
            <a:r>
              <a:rPr lang="en-US" altLang="en-US" i="1" dirty="0"/>
              <a:t>instructor</a:t>
            </a:r>
            <a:r>
              <a:rPr lang="en-US" altLang="en-US" dirty="0"/>
              <a:t> relation</a:t>
            </a:r>
          </a:p>
          <a:p>
            <a:pPr>
              <a:buNone/>
              <a:tabLst>
                <a:tab pos="1085850" algn="l"/>
              </a:tabLst>
            </a:pP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04403533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066" name="Rectangle 2"/>
          <p:cNvSpPr>
            <a:spLocks noGrp="1" noChangeArrowheads="1"/>
          </p:cNvSpPr>
          <p:nvPr>
            <p:ph type="title"/>
          </p:nvPr>
        </p:nvSpPr>
        <p:spPr>
          <a:xfrm>
            <a:off x="2414270" y="117475"/>
            <a:ext cx="8077200" cy="609600"/>
          </a:xfrm>
        </p:spPr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Some Updates Cannot be Translated Uniquely</a:t>
            </a:r>
          </a:p>
        </p:txBody>
      </p:sp>
      <p:sp>
        <p:nvSpPr>
          <p:cNvPr id="522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322991" y="1201918"/>
            <a:ext cx="7369651" cy="4162563"/>
          </a:xfrm>
        </p:spPr>
        <p:txBody>
          <a:bodyPr/>
          <a:lstStyle/>
          <a:p>
            <a:r>
              <a:rPr lang="en-US" altLang="en-US" b="1" dirty="0"/>
              <a:t>create view </a:t>
            </a:r>
            <a:r>
              <a:rPr lang="en-US" altLang="en-US" i="1" dirty="0" err="1"/>
              <a:t>instructor_info</a:t>
            </a:r>
            <a:r>
              <a:rPr lang="en-US" altLang="en-US" i="1" dirty="0"/>
              <a:t> </a:t>
            </a:r>
            <a:r>
              <a:rPr lang="en-US" altLang="en-US" b="1" dirty="0"/>
              <a:t>as</a:t>
            </a:r>
            <a:br>
              <a:rPr lang="en-US" altLang="en-US" b="1" dirty="0"/>
            </a:br>
            <a:r>
              <a:rPr lang="en-US" altLang="en-US" b="1" dirty="0"/>
              <a:t>      select </a:t>
            </a:r>
            <a:r>
              <a:rPr lang="en-US" altLang="en-US" i="1" dirty="0"/>
              <a:t>ID</a:t>
            </a:r>
            <a:r>
              <a:rPr lang="en-US" altLang="en-US" dirty="0"/>
              <a:t>, </a:t>
            </a:r>
            <a:r>
              <a:rPr lang="en-US" altLang="en-US" i="1" dirty="0"/>
              <a:t>name</a:t>
            </a:r>
            <a:r>
              <a:rPr lang="en-US" altLang="en-US" dirty="0"/>
              <a:t>, </a:t>
            </a:r>
            <a:r>
              <a:rPr lang="en-US" altLang="en-US" i="1" dirty="0"/>
              <a:t>building</a:t>
            </a:r>
            <a:br>
              <a:rPr lang="en-US" altLang="en-US" i="1" dirty="0"/>
            </a:br>
            <a:r>
              <a:rPr lang="en-US" altLang="en-US" i="1" dirty="0"/>
              <a:t>       </a:t>
            </a:r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  <a:r>
              <a:rPr lang="en-US" altLang="en-US" dirty="0"/>
              <a:t>, </a:t>
            </a:r>
            <a:r>
              <a:rPr lang="en-US" altLang="en-US" i="1" dirty="0"/>
              <a:t>department</a:t>
            </a:r>
            <a:br>
              <a:rPr lang="en-US" altLang="en-US" i="1" dirty="0"/>
            </a:br>
            <a:r>
              <a:rPr lang="en-US" altLang="en-US" i="1" dirty="0"/>
              <a:t>       </a:t>
            </a:r>
            <a:r>
              <a:rPr lang="en-US" altLang="en-US" b="1" dirty="0"/>
              <a:t>where </a:t>
            </a:r>
            <a:r>
              <a:rPr lang="en-US" altLang="en-US" i="1" dirty="0" err="1"/>
              <a:t>instructor</a:t>
            </a:r>
            <a:r>
              <a:rPr lang="en-US" altLang="en-US" dirty="0" err="1"/>
              <a:t>.</a:t>
            </a:r>
            <a:r>
              <a:rPr lang="en-US" altLang="en-US" i="1" dirty="0" err="1"/>
              <a:t>dept_name</a:t>
            </a:r>
            <a:r>
              <a:rPr lang="en-US" altLang="en-US" dirty="0"/>
              <a:t>= </a:t>
            </a:r>
            <a:r>
              <a:rPr lang="en-US" altLang="en-US" i="1" dirty="0" err="1"/>
              <a:t>department</a:t>
            </a:r>
            <a:r>
              <a:rPr lang="en-US" altLang="en-US" dirty="0" err="1"/>
              <a:t>.</a:t>
            </a:r>
            <a:r>
              <a:rPr lang="en-US" altLang="en-US" i="1" dirty="0" err="1"/>
              <a:t>dept_name</a:t>
            </a:r>
            <a:r>
              <a:rPr lang="en-US" altLang="en-US" dirty="0"/>
              <a:t>;</a:t>
            </a:r>
          </a:p>
          <a:p>
            <a:r>
              <a:rPr lang="en-US" altLang="en-US" b="1" dirty="0">
                <a:sym typeface="Symbol" panose="05050102010706020507" pitchFamily="18" charset="2"/>
              </a:rPr>
              <a:t>insert into </a:t>
            </a:r>
            <a:r>
              <a:rPr lang="en-US" altLang="en-US" i="1" dirty="0" err="1">
                <a:sym typeface="Symbol" panose="05050102010706020507" pitchFamily="18" charset="2"/>
              </a:rPr>
              <a:t>instructor_info</a:t>
            </a:r>
            <a:r>
              <a:rPr lang="en-US" altLang="en-US" i="1" dirty="0">
                <a:sym typeface="Symbol" panose="05050102010706020507" pitchFamily="18" charset="2"/>
              </a:rPr>
              <a:t> </a:t>
            </a:r>
          </a:p>
          <a:p>
            <a:pPr>
              <a:buNone/>
            </a:pPr>
            <a:r>
              <a:rPr lang="en-US" altLang="en-US" b="1" i="1" dirty="0">
                <a:sym typeface="Symbol" panose="05050102010706020507" pitchFamily="18" charset="2"/>
              </a:rPr>
              <a:t>             </a:t>
            </a:r>
            <a:r>
              <a:rPr lang="en-US" altLang="en-US" b="1" dirty="0">
                <a:sym typeface="Symbol" panose="05050102010706020507" pitchFamily="18" charset="2"/>
              </a:rPr>
              <a:t>values </a:t>
            </a:r>
            <a:r>
              <a:rPr lang="en-US" altLang="en-US" dirty="0">
                <a:sym typeface="Symbol" panose="05050102010706020507" pitchFamily="18" charset="2"/>
              </a:rPr>
              <a:t>('69987', 'White', 'Taylor');</a:t>
            </a:r>
          </a:p>
          <a:p>
            <a:r>
              <a:rPr lang="en-US" altLang="en-US" dirty="0">
                <a:sym typeface="Symbol" panose="05050102010706020507" pitchFamily="18" charset="2"/>
              </a:rPr>
              <a:t>Issues</a:t>
            </a:r>
          </a:p>
          <a:p>
            <a:pPr lvl="1"/>
            <a:r>
              <a:rPr lang="en-US" altLang="en-US" dirty="0"/>
              <a:t>Which department, if multiple departments in Taylor?</a:t>
            </a:r>
          </a:p>
          <a:p>
            <a:pPr lvl="1"/>
            <a:r>
              <a:rPr lang="en-US" altLang="en-US" dirty="0"/>
              <a:t>What if no department is in Taylor?</a:t>
            </a:r>
            <a:endParaRPr lang="en-US" altLang="en-US" b="1" dirty="0"/>
          </a:p>
        </p:txBody>
      </p:sp>
    </p:spTree>
    <p:extLst>
      <p:ext uri="{BB962C8B-B14F-4D97-AF65-F5344CB8AC3E}">
        <p14:creationId xmlns:p14="http://schemas.microsoft.com/office/powerpoint/2010/main" val="318000007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And Some Not at All</a:t>
            </a:r>
          </a:p>
        </p:txBody>
      </p:sp>
      <p:sp>
        <p:nvSpPr>
          <p:cNvPr id="542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093789"/>
            <a:ext cx="6400547" cy="3417252"/>
          </a:xfrm>
        </p:spPr>
        <p:txBody>
          <a:bodyPr/>
          <a:lstStyle/>
          <a:p>
            <a:r>
              <a:rPr lang="en-US" altLang="en-US" b="1" dirty="0"/>
              <a:t>create view </a:t>
            </a:r>
            <a:r>
              <a:rPr lang="en-US" altLang="en-US" i="1" dirty="0" err="1"/>
              <a:t>history_instructors</a:t>
            </a:r>
            <a:r>
              <a:rPr lang="en-US" altLang="en-US" i="1" dirty="0"/>
              <a:t> </a:t>
            </a:r>
            <a:r>
              <a:rPr lang="en-US" altLang="en-US" b="1" dirty="0"/>
              <a:t>as</a:t>
            </a:r>
            <a:br>
              <a:rPr lang="en-US" altLang="en-US" b="1" dirty="0"/>
            </a:br>
            <a:r>
              <a:rPr lang="en-US" altLang="en-US" b="1" dirty="0"/>
              <a:t>   select </a:t>
            </a:r>
            <a:r>
              <a:rPr lang="en-US" altLang="en-US" dirty="0"/>
              <a:t>*</a:t>
            </a:r>
            <a:br>
              <a:rPr lang="en-US" altLang="en-US" dirty="0"/>
            </a:br>
            <a:r>
              <a:rPr lang="en-US" altLang="en-US" dirty="0"/>
              <a:t>   </a:t>
            </a:r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  <a:br>
              <a:rPr lang="en-US" altLang="en-US" i="1" dirty="0"/>
            </a:br>
            <a:r>
              <a:rPr lang="en-US" altLang="en-US" i="1" dirty="0"/>
              <a:t>   </a:t>
            </a:r>
            <a:r>
              <a:rPr lang="en-US" altLang="en-US" b="1" dirty="0"/>
              <a:t>where </a:t>
            </a:r>
            <a:r>
              <a:rPr lang="en-US" altLang="en-US" i="1" dirty="0"/>
              <a:t>dept_name</a:t>
            </a:r>
            <a:r>
              <a:rPr lang="en-US" altLang="en-US" dirty="0"/>
              <a:t>= 'History';</a:t>
            </a:r>
          </a:p>
          <a:p>
            <a:r>
              <a:rPr lang="en-US" altLang="en-US" dirty="0"/>
              <a:t>What happens if we insert </a:t>
            </a:r>
          </a:p>
          <a:p>
            <a:pPr>
              <a:buNone/>
            </a:pPr>
            <a:r>
              <a:rPr lang="en-US" altLang="en-US" dirty="0"/>
              <a:t>           ('25566', 'Brown', 'Biology', 100000)</a:t>
            </a:r>
          </a:p>
          <a:p>
            <a:pPr>
              <a:buNone/>
            </a:pPr>
            <a:r>
              <a:rPr lang="en-US" altLang="en-US" dirty="0"/>
              <a:t>       into </a:t>
            </a:r>
            <a:r>
              <a:rPr lang="en-US" altLang="en-US" i="1" dirty="0" err="1"/>
              <a:t>history_instructors</a:t>
            </a:r>
            <a:r>
              <a:rPr lang="en-US" altLang="en-US" i="1" dirty="0"/>
              <a:t>?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99938435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View Updates in SQL </a:t>
            </a:r>
          </a:p>
        </p:txBody>
      </p:sp>
      <p:sp>
        <p:nvSpPr>
          <p:cNvPr id="522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229276"/>
            <a:ext cx="7400291" cy="3184229"/>
          </a:xfrm>
        </p:spPr>
        <p:txBody>
          <a:bodyPr/>
          <a:lstStyle/>
          <a:p>
            <a:r>
              <a:rPr lang="en-US" altLang="en-US" dirty="0"/>
              <a:t>Most SQL implementations allow updates only on simple views </a:t>
            </a:r>
          </a:p>
          <a:p>
            <a:pPr lvl="1"/>
            <a:r>
              <a:rPr lang="en-US" altLang="en-US" dirty="0"/>
              <a:t>The </a:t>
            </a:r>
            <a:r>
              <a:rPr lang="en-US" altLang="en-US" b="1" dirty="0"/>
              <a:t>from </a:t>
            </a:r>
            <a:r>
              <a:rPr lang="en-US" altLang="en-US" dirty="0"/>
              <a:t>clause has only one database relation.</a:t>
            </a:r>
          </a:p>
          <a:p>
            <a:pPr lvl="1"/>
            <a:r>
              <a:rPr lang="en-US" altLang="en-US" dirty="0"/>
              <a:t>The </a:t>
            </a:r>
            <a:r>
              <a:rPr lang="en-US" altLang="en-US" b="1" dirty="0"/>
              <a:t>select </a:t>
            </a:r>
            <a:r>
              <a:rPr lang="en-US" altLang="en-US" dirty="0"/>
              <a:t>clause contains only attribute names of the relation, and does not have any expressions, aggregates, or </a:t>
            </a:r>
            <a:r>
              <a:rPr lang="en-US" altLang="en-US" b="1" dirty="0"/>
              <a:t>distinct </a:t>
            </a:r>
            <a:r>
              <a:rPr lang="en-US" altLang="en-US" dirty="0"/>
              <a:t>specification.</a:t>
            </a:r>
          </a:p>
          <a:p>
            <a:pPr lvl="1"/>
            <a:r>
              <a:rPr lang="en-US" altLang="en-US" dirty="0"/>
              <a:t>Any attribute not listed in the </a:t>
            </a:r>
            <a:r>
              <a:rPr lang="en-US" altLang="en-US" b="1" dirty="0"/>
              <a:t>select </a:t>
            </a:r>
            <a:r>
              <a:rPr lang="en-US" altLang="en-US" dirty="0"/>
              <a:t>clause can be set to null</a:t>
            </a:r>
          </a:p>
          <a:p>
            <a:pPr lvl="1"/>
            <a:r>
              <a:rPr lang="en-US" altLang="en-US" dirty="0"/>
              <a:t>The query does not have a </a:t>
            </a:r>
            <a:r>
              <a:rPr lang="en-US" altLang="en-US" b="1" dirty="0"/>
              <a:t>group </a:t>
            </a:r>
            <a:r>
              <a:rPr lang="en-US" altLang="en-US" dirty="0"/>
              <a:t>by or </a:t>
            </a:r>
            <a:r>
              <a:rPr lang="en-US" altLang="en-US" b="1" dirty="0"/>
              <a:t>having </a:t>
            </a:r>
            <a:r>
              <a:rPr lang="en-US" altLang="en-US" dirty="0"/>
              <a:t>clause.</a:t>
            </a:r>
          </a:p>
          <a:p>
            <a:pPr lvl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28672203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2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Integrity Constraints</a:t>
            </a:r>
          </a:p>
        </p:txBody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0" y="1135064"/>
            <a:ext cx="7505638" cy="4302569"/>
          </a:xfrm>
        </p:spPr>
        <p:txBody>
          <a:bodyPr/>
          <a:lstStyle/>
          <a:p>
            <a:r>
              <a:rPr lang="en-US" altLang="en-US" dirty="0"/>
              <a:t>Integrity constraints guard against accidental damage to the database, by ensuring that authorized changes to the database do not result in a loss of data consistency. </a:t>
            </a:r>
          </a:p>
          <a:p>
            <a:pPr lvl="1"/>
            <a:r>
              <a:rPr lang="en-US" altLang="en-US" dirty="0"/>
              <a:t>A checking account must have a balance greater than $10,000.00</a:t>
            </a:r>
          </a:p>
          <a:p>
            <a:pPr lvl="1"/>
            <a:r>
              <a:rPr lang="en-US" altLang="en-US" dirty="0"/>
              <a:t>A salary of a bank employee must be at least $4.00 an hour</a:t>
            </a:r>
          </a:p>
          <a:p>
            <a:pPr lvl="1"/>
            <a:r>
              <a:rPr lang="en-US" altLang="en-US" dirty="0"/>
              <a:t>A customer must have a (non-null) phone number</a:t>
            </a:r>
          </a:p>
          <a:p>
            <a:pPr lvl="1"/>
            <a:endParaRPr lang="en-US" altLang="en-US" dirty="0"/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56417681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306" name="Rectangle 2"/>
          <p:cNvSpPr>
            <a:spLocks noGrp="1" noChangeArrowheads="1"/>
          </p:cNvSpPr>
          <p:nvPr>
            <p:ph type="title"/>
          </p:nvPr>
        </p:nvSpPr>
        <p:spPr>
          <a:xfrm>
            <a:off x="2262188" y="109538"/>
            <a:ext cx="8077200" cy="609600"/>
          </a:xfrm>
        </p:spPr>
        <p:txBody>
          <a:bodyPr/>
          <a:lstStyle/>
          <a:p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Constraints on a Single Relation </a:t>
            </a:r>
          </a:p>
        </p:txBody>
      </p:sp>
      <p:sp>
        <p:nvSpPr>
          <p:cNvPr id="583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328864" y="1177926"/>
            <a:ext cx="7136765" cy="2640013"/>
          </a:xfrm>
        </p:spPr>
        <p:txBody>
          <a:bodyPr/>
          <a:lstStyle/>
          <a:p>
            <a:r>
              <a:rPr lang="en-US" altLang="en-US" b="1" dirty="0"/>
              <a:t>not null</a:t>
            </a:r>
          </a:p>
          <a:p>
            <a:r>
              <a:rPr lang="en-US" altLang="en-US" b="1" dirty="0"/>
              <a:t>primary key</a:t>
            </a:r>
          </a:p>
          <a:p>
            <a:r>
              <a:rPr lang="en-US" altLang="en-US" b="1" dirty="0"/>
              <a:t>unique</a:t>
            </a:r>
            <a:endParaRPr lang="en-US" altLang="en-US" dirty="0"/>
          </a:p>
          <a:p>
            <a:r>
              <a:rPr lang="en-US" altLang="en-US" b="1" dirty="0"/>
              <a:t>check </a:t>
            </a:r>
            <a:r>
              <a:rPr lang="en-US" altLang="en-US" dirty="0"/>
              <a:t>(P), where P is a predicate</a:t>
            </a:r>
          </a:p>
        </p:txBody>
      </p:sp>
      <p:sp>
        <p:nvSpPr>
          <p:cNvPr id="58372" name="Rectangle 4"/>
          <p:cNvSpPr>
            <a:spLocks noChangeArrowheads="1"/>
          </p:cNvSpPr>
          <p:nvPr/>
        </p:nvSpPr>
        <p:spPr bwMode="auto">
          <a:xfrm>
            <a:off x="2328863" y="5229225"/>
            <a:ext cx="680085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CC3300"/>
              </a:buClr>
            </a:pPr>
            <a:endParaRPr kumimoji="1" lang="en-US" altLang="en-US" sz="2000" b="1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070043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354" name="Rectangle 2"/>
          <p:cNvSpPr>
            <a:spLocks noGrp="1" noChangeArrowheads="1"/>
          </p:cNvSpPr>
          <p:nvPr>
            <p:ph type="title"/>
          </p:nvPr>
        </p:nvSpPr>
        <p:spPr>
          <a:xfrm>
            <a:off x="2310316" y="153909"/>
            <a:ext cx="8077200" cy="609600"/>
          </a:xfrm>
        </p:spPr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Not Null Constraints </a:t>
            </a:r>
          </a:p>
        </p:txBody>
      </p:sp>
      <p:sp>
        <p:nvSpPr>
          <p:cNvPr id="604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328864" y="1135064"/>
            <a:ext cx="7144321" cy="2656649"/>
          </a:xfrm>
        </p:spPr>
        <p:txBody>
          <a:bodyPr/>
          <a:lstStyle/>
          <a:p>
            <a:r>
              <a:rPr kumimoji="0" lang="en-US" altLang="en-US" b="1" dirty="0"/>
              <a:t>not null</a:t>
            </a:r>
          </a:p>
          <a:p>
            <a:pPr lvl="1"/>
            <a:r>
              <a:rPr kumimoji="0" lang="en-US" altLang="en-US" dirty="0"/>
              <a:t>Declare </a:t>
            </a:r>
            <a:r>
              <a:rPr kumimoji="0" lang="en-US" altLang="en-US" i="1" dirty="0"/>
              <a:t>name</a:t>
            </a:r>
            <a:r>
              <a:rPr kumimoji="0" lang="en-US" altLang="en-US" dirty="0"/>
              <a:t> and </a:t>
            </a:r>
            <a:r>
              <a:rPr kumimoji="0" lang="en-US" altLang="en-US" i="1" dirty="0"/>
              <a:t>budget</a:t>
            </a:r>
            <a:r>
              <a:rPr kumimoji="0" lang="en-US" altLang="en-US" dirty="0"/>
              <a:t> to be </a:t>
            </a:r>
            <a:r>
              <a:rPr lang="en-US" altLang="en-US" b="1" dirty="0"/>
              <a:t>not null</a:t>
            </a:r>
          </a:p>
          <a:p>
            <a:pPr>
              <a:buFont typeface="Monotype Sorts" charset="2"/>
              <a:buNone/>
            </a:pPr>
            <a:r>
              <a:rPr kumimoji="0" lang="en-US" altLang="en-US" i="1" dirty="0"/>
              <a:t>	          name </a:t>
            </a:r>
            <a:r>
              <a:rPr kumimoji="0" lang="en-US" altLang="en-US" b="1" dirty="0" err="1"/>
              <a:t>varchar</a:t>
            </a:r>
            <a:r>
              <a:rPr kumimoji="0" lang="en-US" altLang="en-US" dirty="0"/>
              <a:t>(20) </a:t>
            </a:r>
            <a:r>
              <a:rPr kumimoji="0" lang="en-US" altLang="en-US" b="1" dirty="0"/>
              <a:t>not null</a:t>
            </a:r>
            <a:br>
              <a:rPr kumimoji="0" lang="en-US" altLang="en-US" b="1" dirty="0"/>
            </a:br>
            <a:r>
              <a:rPr kumimoji="0" lang="en-US" altLang="en-US" b="1" dirty="0"/>
              <a:t>          </a:t>
            </a:r>
            <a:r>
              <a:rPr kumimoji="0" lang="en-US" altLang="en-US" i="1" dirty="0"/>
              <a:t>budget </a:t>
            </a:r>
            <a:r>
              <a:rPr kumimoji="0" lang="en-US" altLang="en-US" b="1" dirty="0"/>
              <a:t>numeric</a:t>
            </a:r>
            <a:r>
              <a:rPr kumimoji="0" lang="en-US" altLang="en-US" dirty="0"/>
              <a:t>(12,2) </a:t>
            </a:r>
            <a:r>
              <a:rPr kumimoji="0" lang="en-US" altLang="en-US" b="1" dirty="0"/>
              <a:t>not null</a:t>
            </a:r>
          </a:p>
          <a:p>
            <a:endParaRPr kumimoji="0" lang="en-US" altLang="en-US" dirty="0"/>
          </a:p>
          <a:p>
            <a:endParaRPr lang="en-US" altLang="en-US" b="1" dirty="0"/>
          </a:p>
          <a:p>
            <a:pPr>
              <a:buFont typeface="Monotype Sorts" charset="2"/>
              <a:buNone/>
            </a:pPr>
            <a:endParaRPr lang="en-US" altLang="en-US" dirty="0"/>
          </a:p>
        </p:txBody>
      </p:sp>
      <p:sp>
        <p:nvSpPr>
          <p:cNvPr id="60420" name="Rectangle 4"/>
          <p:cNvSpPr>
            <a:spLocks noChangeArrowheads="1"/>
          </p:cNvSpPr>
          <p:nvPr/>
        </p:nvSpPr>
        <p:spPr bwMode="auto">
          <a:xfrm>
            <a:off x="2328863" y="5229225"/>
            <a:ext cx="680085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CC3300"/>
              </a:buClr>
            </a:pPr>
            <a:endParaRPr kumimoji="1" lang="en-US" altLang="en-US" sz="2000" b="1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369329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354" name="Rectangle 2"/>
          <p:cNvSpPr>
            <a:spLocks noGrp="1" noChangeArrowheads="1"/>
          </p:cNvSpPr>
          <p:nvPr>
            <p:ph type="title"/>
          </p:nvPr>
        </p:nvSpPr>
        <p:spPr>
          <a:xfrm>
            <a:off x="2262188" y="129845"/>
            <a:ext cx="8077200" cy="609600"/>
          </a:xfrm>
        </p:spPr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Unique Constraints </a:t>
            </a:r>
          </a:p>
        </p:txBody>
      </p:sp>
      <p:sp>
        <p:nvSpPr>
          <p:cNvPr id="604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328864" y="1098488"/>
            <a:ext cx="7044690" cy="2583497"/>
          </a:xfrm>
        </p:spPr>
        <p:txBody>
          <a:bodyPr/>
          <a:lstStyle/>
          <a:p>
            <a:r>
              <a:rPr lang="en-US" altLang="en-US" b="1" dirty="0"/>
              <a:t>unique</a:t>
            </a:r>
            <a:r>
              <a:rPr kumimoji="0" lang="en-US" altLang="en-US" dirty="0"/>
              <a:t> ( </a:t>
            </a:r>
            <a:r>
              <a:rPr kumimoji="0" lang="en-US" altLang="en-US" i="1" dirty="0"/>
              <a:t>A</a:t>
            </a:r>
            <a:r>
              <a:rPr kumimoji="0" lang="en-US" altLang="en-US" baseline="-25000" dirty="0"/>
              <a:t>1</a:t>
            </a:r>
            <a:r>
              <a:rPr kumimoji="0" lang="en-US" altLang="en-US" dirty="0"/>
              <a:t>, </a:t>
            </a:r>
            <a:r>
              <a:rPr kumimoji="0" lang="en-US" altLang="en-US" i="1" dirty="0"/>
              <a:t>A</a:t>
            </a:r>
            <a:r>
              <a:rPr kumimoji="0" lang="en-US" altLang="en-US" baseline="-25000" dirty="0"/>
              <a:t>2</a:t>
            </a:r>
            <a:r>
              <a:rPr kumimoji="0" lang="en-US" altLang="en-US" dirty="0"/>
              <a:t>, …, </a:t>
            </a:r>
            <a:r>
              <a:rPr kumimoji="0" lang="en-US" altLang="en-US" i="1" dirty="0"/>
              <a:t>A</a:t>
            </a:r>
            <a:r>
              <a:rPr kumimoji="0" lang="en-US" altLang="en-US" baseline="-25000" dirty="0"/>
              <a:t>m</a:t>
            </a:r>
            <a:r>
              <a:rPr kumimoji="0" lang="en-US" altLang="en-US" dirty="0"/>
              <a:t>)</a:t>
            </a:r>
          </a:p>
          <a:p>
            <a:pPr lvl="1"/>
            <a:r>
              <a:rPr kumimoji="0" lang="en-US" altLang="en-US" dirty="0"/>
              <a:t>The unique specification states that the attributes </a:t>
            </a:r>
            <a:r>
              <a:rPr kumimoji="0" lang="en-US" altLang="en-US" i="1" dirty="0"/>
              <a:t>A</a:t>
            </a:r>
            <a:r>
              <a:rPr kumimoji="0" lang="en-US" altLang="en-US" baseline="-25000" dirty="0"/>
              <a:t>1</a:t>
            </a:r>
            <a:r>
              <a:rPr kumimoji="0" lang="en-US" altLang="en-US" dirty="0"/>
              <a:t>, </a:t>
            </a:r>
            <a:r>
              <a:rPr kumimoji="0" lang="en-US" altLang="en-US" i="1" dirty="0"/>
              <a:t>A</a:t>
            </a:r>
            <a:r>
              <a:rPr kumimoji="0" lang="en-US" altLang="en-US" baseline="-25000" dirty="0"/>
              <a:t>2</a:t>
            </a:r>
            <a:r>
              <a:rPr kumimoji="0" lang="en-US" altLang="en-US" dirty="0"/>
              <a:t>, …, </a:t>
            </a:r>
            <a:r>
              <a:rPr kumimoji="0" lang="en-US" altLang="en-US" i="1" dirty="0"/>
              <a:t>A</a:t>
            </a:r>
            <a:r>
              <a:rPr kumimoji="0" lang="en-US" altLang="en-US" baseline="-25000" dirty="0"/>
              <a:t>m </a:t>
            </a:r>
            <a:r>
              <a:rPr kumimoji="0" lang="en-US" altLang="en-US" dirty="0"/>
              <a:t> form a candidate key.</a:t>
            </a:r>
          </a:p>
          <a:p>
            <a:pPr lvl="1"/>
            <a:r>
              <a:rPr kumimoji="0" lang="en-US" altLang="en-US" dirty="0"/>
              <a:t>Candidate keys are permitted to be null (in contrast to primary keys).</a:t>
            </a:r>
          </a:p>
          <a:p>
            <a:endParaRPr kumimoji="0" lang="en-US" altLang="en-US" dirty="0"/>
          </a:p>
          <a:p>
            <a:endParaRPr lang="en-US" altLang="en-US" b="1" dirty="0"/>
          </a:p>
          <a:p>
            <a:pPr>
              <a:buFont typeface="Monotype Sorts" charset="2"/>
              <a:buNone/>
            </a:pPr>
            <a:endParaRPr lang="en-US" altLang="en-US" dirty="0"/>
          </a:p>
        </p:txBody>
      </p:sp>
      <p:sp>
        <p:nvSpPr>
          <p:cNvPr id="60420" name="Rectangle 4"/>
          <p:cNvSpPr>
            <a:spLocks noChangeArrowheads="1"/>
          </p:cNvSpPr>
          <p:nvPr/>
        </p:nvSpPr>
        <p:spPr bwMode="auto">
          <a:xfrm>
            <a:off x="2328863" y="5229225"/>
            <a:ext cx="680085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CC3300"/>
              </a:buClr>
            </a:pPr>
            <a:endParaRPr kumimoji="1" lang="en-US" altLang="en-US" sz="2000" b="1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97816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0597C71C-DBA6-DD4F-87FA-BA0F6CCBF8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94" y="657349"/>
            <a:ext cx="2912515" cy="549322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4105F3A-51C4-6647-9D86-7EE5EC80BF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3794" name="Rectangle 7">
            <a:extLst>
              <a:ext uri="{FF2B5EF4-FFF2-40B4-BE49-F238E27FC236}">
                <a16:creationId xmlns:a16="http://schemas.microsoft.com/office/drawing/2014/main" id="{2D8A47D8-DB33-E34B-A433-FC79FD290E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"/>
            <a:ext cx="907838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dirty="0" err="1">
                <a:solidFill>
                  <a:prstClr val="white"/>
                </a:solidFill>
              </a:rPr>
              <a:t>GoTGW</a:t>
            </a:r>
            <a:r>
              <a:rPr lang="en-US" altLang="en-US" dirty="0">
                <a:solidFill>
                  <a:prstClr val="white"/>
                </a:solidFill>
              </a:rPr>
              <a:t> Initial Project Structure</a:t>
            </a:r>
            <a:endParaRPr kumimoji="0" lang="en-US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C9306B-77CF-0642-A169-30EED6284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33797" name="Picture 10">
            <a:extLst>
              <a:ext uri="{FF2B5EF4-FFF2-40B4-BE49-F238E27FC236}">
                <a16:creationId xmlns:a16="http://schemas.microsoft.com/office/drawing/2014/main" id="{394CC7E9-BC31-9C40-9A4D-8B84424E0D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8" name="TextBox 11">
            <a:extLst>
              <a:ext uri="{FF2B5EF4-FFF2-40B4-BE49-F238E27FC236}">
                <a16:creationId xmlns:a16="http://schemas.microsoft.com/office/drawing/2014/main" id="{55FB4359-791D-5B40-928C-C62BDB0296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ts val="3200"/>
              </a:lnSpc>
              <a:spcBef>
                <a:spcPct val="0"/>
              </a:spcBef>
              <a:buNone/>
              <a:defRPr/>
            </a:pPr>
            <a:fld id="{06B2ECF5-3358-634A-8C5D-6E0FBC4218E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>
                <a:lnSpc>
                  <a:spcPts val="3200"/>
                </a:lnSpc>
                <a:spcBef>
                  <a:spcPct val="0"/>
                </a:spcBef>
                <a:buNone/>
                <a:defRPr/>
              </a:pPr>
              <a:t>8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lang="en-US" altLang="en-US" sz="1600" i="1" dirty="0">
                <a:solidFill>
                  <a:schemeClr val="bg1"/>
                </a:solidFill>
              </a:rPr>
              <a:t>W4111_02_S20:  Introduction to Databases -- Lecture  3,4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BB634D36-A485-354C-BA1F-26E0D09D1F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06" y="682603"/>
            <a:ext cx="6725541" cy="535225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en-US" sz="2000" dirty="0"/>
              <a:t>Data:</a:t>
            </a:r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en-US" sz="1800" dirty="0">
                <a:solidFill>
                  <a:srgbClr val="7030A0"/>
                </a:solidFill>
              </a:rPr>
              <a:t>Downloaded files, currently from</a:t>
            </a:r>
            <a:br>
              <a:rPr lang="en-US" sz="1800" dirty="0">
                <a:solidFill>
                  <a:srgbClr val="7030A0"/>
                </a:solidFill>
              </a:rPr>
            </a:br>
            <a:r>
              <a:rPr lang="en-US" sz="1800" dirty="0">
                <a:solidFill>
                  <a:srgbClr val="7030A0"/>
                </a:solidFill>
              </a:rPr>
              <a:t>“32 </a:t>
            </a:r>
            <a:r>
              <a:rPr lang="en-US" sz="1800" i="1" dirty="0">
                <a:solidFill>
                  <a:srgbClr val="7030A0"/>
                </a:solidFill>
              </a:rPr>
              <a:t>Game of Thrones</a:t>
            </a:r>
            <a:r>
              <a:rPr lang="en-US" sz="1800" dirty="0">
                <a:solidFill>
                  <a:srgbClr val="7030A0"/>
                </a:solidFill>
              </a:rPr>
              <a:t> Data Visualizations”</a:t>
            </a:r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en-US" sz="1800" dirty="0">
                <a:solidFill>
                  <a:srgbClr val="0070C0"/>
                </a:solidFill>
              </a:rPr>
              <a:t>Processed (by DFF) and converted into CSVs.</a:t>
            </a:r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en-US" sz="1800" dirty="0"/>
              <a:t>Will expand and grow over time.</a:t>
            </a:r>
          </a:p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en-US" sz="2200" dirty="0">
                <a:solidFill>
                  <a:srgbClr val="00B050"/>
                </a:solidFill>
              </a:rPr>
              <a:t>(No Programming) Tools and queries for</a:t>
            </a:r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en-US" sz="1800" dirty="0">
                <a:solidFill>
                  <a:srgbClr val="00B050"/>
                </a:solidFill>
              </a:rPr>
              <a:t>Loading and transforming data.</a:t>
            </a:r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en-US" sz="1800" dirty="0">
                <a:solidFill>
                  <a:srgbClr val="00B050"/>
                </a:solidFill>
              </a:rPr>
              <a:t>Defining views.</a:t>
            </a:r>
          </a:p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en-US" sz="2000" dirty="0">
                <a:solidFill>
                  <a:srgbClr val="FF0000"/>
                </a:solidFill>
              </a:rPr>
              <a:t>Data table abstraction and RDB </a:t>
            </a:r>
            <a:r>
              <a:rPr lang="en-US" sz="2000" dirty="0" err="1">
                <a:solidFill>
                  <a:srgbClr val="FF0000"/>
                </a:solidFill>
              </a:rPr>
              <a:t>impl</a:t>
            </a:r>
            <a:r>
              <a:rPr lang="en-US" sz="2000" dirty="0">
                <a:solidFill>
                  <a:srgbClr val="FF0000"/>
                </a:solidFill>
              </a:rPr>
              <a:t>.</a:t>
            </a:r>
            <a:br>
              <a:rPr lang="en-US" sz="2000" dirty="0">
                <a:solidFill>
                  <a:srgbClr val="FF0000"/>
                </a:solidFill>
              </a:rPr>
            </a:br>
            <a:r>
              <a:rPr lang="en-US" sz="2000" dirty="0">
                <a:solidFill>
                  <a:srgbClr val="FF0000"/>
                </a:solidFill>
              </a:rPr>
              <a:t>Will add more implementations.</a:t>
            </a:r>
            <a:br>
              <a:rPr lang="en-US" sz="2000" dirty="0">
                <a:solidFill>
                  <a:srgbClr val="FF0000"/>
                </a:solidFill>
              </a:rPr>
            </a:br>
            <a:r>
              <a:rPr lang="en-US" sz="2000" dirty="0">
                <a:solidFill>
                  <a:srgbClr val="FF0000"/>
                </a:solidFill>
              </a:rPr>
              <a:t>(Programming Track)</a:t>
            </a:r>
          </a:p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en-US" sz="2000" dirty="0"/>
              <a:t>Helper files from DFF. Ignore for now. </a:t>
            </a:r>
            <a:endParaRPr lang="en-US" sz="2000" dirty="0">
              <a:solidFill>
                <a:srgbClr val="FF0000"/>
              </a:solidFill>
            </a:endParaRPr>
          </a:p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en-US" sz="2000" dirty="0"/>
              <a:t>UI content, e.g. HTML, CSS (DFF or others)</a:t>
            </a:r>
          </a:p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en-US" sz="2000" dirty="0"/>
              <a:t>Programming track and use for test files.</a:t>
            </a:r>
          </a:p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en-US" sz="2000" dirty="0">
                <a:solidFill>
                  <a:srgbClr val="FF0000"/>
                </a:solidFill>
              </a:rPr>
              <a:t>REST API handler</a:t>
            </a:r>
            <a:br>
              <a:rPr lang="en-US" sz="2000" dirty="0">
                <a:solidFill>
                  <a:srgbClr val="FF0000"/>
                </a:solidFill>
              </a:rPr>
            </a:br>
            <a:r>
              <a:rPr lang="en-US" sz="2000" dirty="0">
                <a:solidFill>
                  <a:srgbClr val="FF0000"/>
                </a:solidFill>
              </a:rPr>
              <a:t>(mostly by DFF, some programming track)</a:t>
            </a:r>
          </a:p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en-US" sz="2000" dirty="0">
                <a:solidFill>
                  <a:srgbClr val="00B050"/>
                </a:solidFill>
              </a:rPr>
              <a:t>Analytics notebook.</a:t>
            </a:r>
          </a:p>
          <a:p>
            <a:pPr>
              <a:lnSpc>
                <a:spcPct val="100000"/>
              </a:lnSpc>
              <a:spcBef>
                <a:spcPts val="300"/>
              </a:spcBef>
            </a:pPr>
            <a:endParaRPr lang="en-US" sz="2400" dirty="0"/>
          </a:p>
          <a:p>
            <a:pPr>
              <a:lnSpc>
                <a:spcPct val="100000"/>
              </a:lnSpc>
              <a:spcBef>
                <a:spcPts val="300"/>
              </a:spcBef>
            </a:pPr>
            <a:endParaRPr lang="en-US" sz="2000" dirty="0"/>
          </a:p>
        </p:txBody>
      </p:sp>
      <p:sp>
        <p:nvSpPr>
          <p:cNvPr id="3" name="Right Brace 2">
            <a:extLst>
              <a:ext uri="{FF2B5EF4-FFF2-40B4-BE49-F238E27FC236}">
                <a16:creationId xmlns:a16="http://schemas.microsoft.com/office/drawing/2014/main" id="{87B7AA71-0215-8340-823A-BFF8BCC4F376}"/>
              </a:ext>
            </a:extLst>
          </p:cNvPr>
          <p:cNvSpPr/>
          <p:nvPr/>
        </p:nvSpPr>
        <p:spPr>
          <a:xfrm>
            <a:off x="2680487" y="1304583"/>
            <a:ext cx="324740" cy="1384418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Brace 12">
            <a:extLst>
              <a:ext uri="{FF2B5EF4-FFF2-40B4-BE49-F238E27FC236}">
                <a16:creationId xmlns:a16="http://schemas.microsoft.com/office/drawing/2014/main" id="{A263170F-9266-B747-9431-FE487B9678AA}"/>
              </a:ext>
            </a:extLst>
          </p:cNvPr>
          <p:cNvSpPr/>
          <p:nvPr/>
        </p:nvSpPr>
        <p:spPr>
          <a:xfrm>
            <a:off x="2314397" y="3513181"/>
            <a:ext cx="324740" cy="560212"/>
          </a:xfrm>
          <a:prstGeom prst="rightBrac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CA3AF09-EDD1-2E43-8326-6B0D13A9D748}"/>
              </a:ext>
            </a:extLst>
          </p:cNvPr>
          <p:cNvCxnSpPr>
            <a:cxnSpLocks/>
          </p:cNvCxnSpPr>
          <p:nvPr/>
        </p:nvCxnSpPr>
        <p:spPr>
          <a:xfrm flipH="1">
            <a:off x="1428750" y="1195949"/>
            <a:ext cx="4032014" cy="161992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417ECFB-B75E-7B42-8AFA-3215994893CA}"/>
              </a:ext>
            </a:extLst>
          </p:cNvPr>
          <p:cNvCxnSpPr>
            <a:cxnSpLocks/>
          </p:cNvCxnSpPr>
          <p:nvPr/>
        </p:nvCxnSpPr>
        <p:spPr>
          <a:xfrm flipH="1">
            <a:off x="3099096" y="1867099"/>
            <a:ext cx="2361668" cy="129693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F75D16C-BD80-1445-86AE-52ED1973A34D}"/>
              </a:ext>
            </a:extLst>
          </p:cNvPr>
          <p:cNvCxnSpPr>
            <a:cxnSpLocks/>
          </p:cNvCxnSpPr>
          <p:nvPr/>
        </p:nvCxnSpPr>
        <p:spPr>
          <a:xfrm flipH="1">
            <a:off x="2510950" y="2432970"/>
            <a:ext cx="2454156" cy="847804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6A314E6-9AB9-CE4C-9F2A-A1DEB03B8D1A}"/>
              </a:ext>
            </a:extLst>
          </p:cNvPr>
          <p:cNvCxnSpPr>
            <a:cxnSpLocks/>
          </p:cNvCxnSpPr>
          <p:nvPr/>
        </p:nvCxnSpPr>
        <p:spPr>
          <a:xfrm flipH="1">
            <a:off x="2752726" y="3426453"/>
            <a:ext cx="2314930" cy="34936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ACEDAD3-4FFB-0148-AB04-19C46B04EEE7}"/>
              </a:ext>
            </a:extLst>
          </p:cNvPr>
          <p:cNvCxnSpPr>
            <a:cxnSpLocks/>
          </p:cNvCxnSpPr>
          <p:nvPr/>
        </p:nvCxnSpPr>
        <p:spPr>
          <a:xfrm flipH="1" flipV="1">
            <a:off x="2164760" y="4304100"/>
            <a:ext cx="2800346" cy="4794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958B465-05D9-CF47-B84C-C65E720AAB88}"/>
              </a:ext>
            </a:extLst>
          </p:cNvPr>
          <p:cNvCxnSpPr>
            <a:cxnSpLocks/>
          </p:cNvCxnSpPr>
          <p:nvPr/>
        </p:nvCxnSpPr>
        <p:spPr>
          <a:xfrm flipH="1" flipV="1">
            <a:off x="1683521" y="5322298"/>
            <a:ext cx="3348976" cy="6211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6022D64-750B-6944-8908-F460BADA261A}"/>
              </a:ext>
            </a:extLst>
          </p:cNvPr>
          <p:cNvCxnSpPr>
            <a:cxnSpLocks/>
          </p:cNvCxnSpPr>
          <p:nvPr/>
        </p:nvCxnSpPr>
        <p:spPr>
          <a:xfrm flipH="1" flipV="1">
            <a:off x="1683522" y="5753357"/>
            <a:ext cx="3384134" cy="281475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ight Brace 36">
            <a:extLst>
              <a:ext uri="{FF2B5EF4-FFF2-40B4-BE49-F238E27FC236}">
                <a16:creationId xmlns:a16="http://schemas.microsoft.com/office/drawing/2014/main" id="{1DA201D4-122C-E847-8930-628A2D538170}"/>
              </a:ext>
            </a:extLst>
          </p:cNvPr>
          <p:cNvSpPr/>
          <p:nvPr/>
        </p:nvSpPr>
        <p:spPr>
          <a:xfrm>
            <a:off x="1805702" y="4064774"/>
            <a:ext cx="324740" cy="481827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F1203574-1183-CB42-A639-05DDF05E6EFA}"/>
              </a:ext>
            </a:extLst>
          </p:cNvPr>
          <p:cNvCxnSpPr>
            <a:cxnSpLocks/>
          </p:cNvCxnSpPr>
          <p:nvPr/>
        </p:nvCxnSpPr>
        <p:spPr>
          <a:xfrm flipH="1" flipV="1">
            <a:off x="1171575" y="4672324"/>
            <a:ext cx="3860921" cy="3227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51170EAC-50FC-5F47-BAE3-EE79BAA746A9}"/>
              </a:ext>
            </a:extLst>
          </p:cNvPr>
          <p:cNvCxnSpPr>
            <a:cxnSpLocks/>
          </p:cNvCxnSpPr>
          <p:nvPr/>
        </p:nvCxnSpPr>
        <p:spPr>
          <a:xfrm flipH="1" flipV="1">
            <a:off x="1171575" y="4828719"/>
            <a:ext cx="3860922" cy="23867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131673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450" name="Rectangle 2"/>
          <p:cNvSpPr>
            <a:spLocks noGrp="1" noChangeArrowheads="1"/>
          </p:cNvSpPr>
          <p:nvPr>
            <p:ph type="title"/>
          </p:nvPr>
        </p:nvSpPr>
        <p:spPr>
          <a:xfrm>
            <a:off x="2262188" y="141877"/>
            <a:ext cx="8077200" cy="609600"/>
          </a:xfrm>
        </p:spPr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The check clause</a:t>
            </a:r>
          </a:p>
        </p:txBody>
      </p:sp>
      <p:sp>
        <p:nvSpPr>
          <p:cNvPr id="624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62189" y="1086358"/>
            <a:ext cx="7600949" cy="4692650"/>
          </a:xfrm>
        </p:spPr>
        <p:txBody>
          <a:bodyPr/>
          <a:lstStyle/>
          <a:p>
            <a:r>
              <a:rPr lang="en-US" altLang="en-US" dirty="0"/>
              <a:t>The  </a:t>
            </a:r>
            <a:r>
              <a:rPr lang="en-US" altLang="en-US" b="1" dirty="0"/>
              <a:t>check </a:t>
            </a:r>
            <a:r>
              <a:rPr lang="en-US" altLang="en-US" dirty="0"/>
              <a:t>(P) clause specifies a predicate P that must be satisfied by every tuple in a relation.</a:t>
            </a:r>
          </a:p>
          <a:p>
            <a:r>
              <a:rPr lang="en-US" altLang="en-US" dirty="0"/>
              <a:t>Example:  ensure that semester is one of fall, winter, spring or summer</a:t>
            </a:r>
          </a:p>
          <a:p>
            <a:pPr>
              <a:spcBef>
                <a:spcPts val="0"/>
              </a:spcBef>
              <a:buNone/>
            </a:pPr>
            <a:r>
              <a:rPr lang="en-US" altLang="en-US" b="1" dirty="0"/>
              <a:t>     </a:t>
            </a:r>
          </a:p>
          <a:p>
            <a:pPr>
              <a:spcBef>
                <a:spcPts val="0"/>
              </a:spcBef>
              <a:buNone/>
            </a:pPr>
            <a:r>
              <a:rPr lang="en-US" altLang="en-US" b="1" dirty="0"/>
              <a:t>              create table </a:t>
            </a:r>
            <a:r>
              <a:rPr lang="en-US" altLang="en-US" i="1" dirty="0"/>
              <a:t>section </a:t>
            </a:r>
          </a:p>
          <a:p>
            <a:pPr>
              <a:spcBef>
                <a:spcPts val="0"/>
              </a:spcBef>
              <a:buNone/>
            </a:pPr>
            <a:r>
              <a:rPr lang="en-US" altLang="en-US" i="1" dirty="0"/>
              <a:t>                   </a:t>
            </a:r>
            <a:r>
              <a:rPr lang="en-US" altLang="en-US" dirty="0"/>
              <a:t>(</a:t>
            </a:r>
            <a:r>
              <a:rPr lang="en-US" altLang="en-US" i="1" dirty="0" err="1"/>
              <a:t>course_id</a:t>
            </a:r>
            <a:r>
              <a:rPr lang="en-US" altLang="en-US" i="1" dirty="0"/>
              <a:t> </a:t>
            </a:r>
            <a:r>
              <a:rPr lang="en-US" altLang="en-US" b="1" dirty="0"/>
              <a:t>varchar </a:t>
            </a:r>
            <a:r>
              <a:rPr lang="en-US" altLang="en-US" dirty="0"/>
              <a:t>(8),</a:t>
            </a:r>
          </a:p>
          <a:p>
            <a:pPr>
              <a:spcBef>
                <a:spcPts val="0"/>
              </a:spcBef>
              <a:buNone/>
            </a:pPr>
            <a:r>
              <a:rPr lang="en-US" altLang="en-US" i="1" dirty="0"/>
              <a:t>                    </a:t>
            </a:r>
            <a:r>
              <a:rPr lang="en-US" altLang="en-US" i="1" dirty="0" err="1"/>
              <a:t>sec_id</a:t>
            </a:r>
            <a:r>
              <a:rPr lang="en-US" altLang="en-US" i="1" dirty="0"/>
              <a:t> </a:t>
            </a:r>
            <a:r>
              <a:rPr lang="en-US" altLang="en-US" b="1" dirty="0"/>
              <a:t>varchar </a:t>
            </a:r>
            <a:r>
              <a:rPr lang="en-US" altLang="en-US" dirty="0"/>
              <a:t>(8),</a:t>
            </a:r>
          </a:p>
          <a:p>
            <a:pPr>
              <a:spcBef>
                <a:spcPts val="0"/>
              </a:spcBef>
              <a:buNone/>
            </a:pPr>
            <a:r>
              <a:rPr lang="en-US" altLang="en-US" i="1" dirty="0"/>
              <a:t>                    semester </a:t>
            </a:r>
            <a:r>
              <a:rPr lang="en-US" altLang="en-US" b="1" dirty="0"/>
              <a:t>varchar </a:t>
            </a:r>
            <a:r>
              <a:rPr lang="en-US" altLang="en-US" dirty="0"/>
              <a:t>(6),</a:t>
            </a:r>
          </a:p>
          <a:p>
            <a:pPr>
              <a:spcBef>
                <a:spcPts val="0"/>
              </a:spcBef>
              <a:buNone/>
            </a:pPr>
            <a:r>
              <a:rPr lang="en-US" altLang="en-US" i="1" dirty="0"/>
              <a:t>                    year </a:t>
            </a:r>
            <a:r>
              <a:rPr lang="en-US" altLang="en-US" b="1" dirty="0"/>
              <a:t>numeric </a:t>
            </a:r>
            <a:r>
              <a:rPr lang="en-US" altLang="en-US" dirty="0"/>
              <a:t>(4,0),</a:t>
            </a:r>
          </a:p>
          <a:p>
            <a:pPr>
              <a:spcBef>
                <a:spcPts val="0"/>
              </a:spcBef>
              <a:buNone/>
            </a:pPr>
            <a:r>
              <a:rPr lang="en-US" altLang="en-US" i="1" dirty="0"/>
              <a:t>                    building </a:t>
            </a:r>
            <a:r>
              <a:rPr lang="en-US" altLang="en-US" b="1" dirty="0"/>
              <a:t>varchar </a:t>
            </a:r>
            <a:r>
              <a:rPr lang="en-US" altLang="en-US" dirty="0"/>
              <a:t>(15),</a:t>
            </a:r>
          </a:p>
          <a:p>
            <a:pPr>
              <a:spcBef>
                <a:spcPts val="0"/>
              </a:spcBef>
              <a:buNone/>
            </a:pPr>
            <a:r>
              <a:rPr lang="en-US" altLang="en-US" i="1" dirty="0"/>
              <a:t>                    </a:t>
            </a:r>
            <a:r>
              <a:rPr lang="en-US" altLang="en-US" i="1" dirty="0" err="1"/>
              <a:t>room_number</a:t>
            </a:r>
            <a:r>
              <a:rPr lang="en-US" altLang="en-US" i="1" dirty="0"/>
              <a:t> </a:t>
            </a:r>
            <a:r>
              <a:rPr lang="en-US" altLang="en-US" b="1" dirty="0"/>
              <a:t>varchar </a:t>
            </a:r>
            <a:r>
              <a:rPr lang="en-US" altLang="en-US" dirty="0"/>
              <a:t>(7),</a:t>
            </a:r>
          </a:p>
          <a:p>
            <a:pPr>
              <a:spcBef>
                <a:spcPts val="0"/>
              </a:spcBef>
              <a:buNone/>
            </a:pPr>
            <a:r>
              <a:rPr lang="en-US" altLang="en-US" i="1" dirty="0"/>
              <a:t>                    time slot id </a:t>
            </a:r>
            <a:r>
              <a:rPr lang="en-US" altLang="en-US" b="1" dirty="0"/>
              <a:t>varchar </a:t>
            </a:r>
            <a:r>
              <a:rPr lang="en-US" altLang="en-US" dirty="0"/>
              <a:t>(4), </a:t>
            </a:r>
          </a:p>
          <a:p>
            <a:pPr>
              <a:spcBef>
                <a:spcPts val="0"/>
              </a:spcBef>
              <a:buNone/>
            </a:pPr>
            <a:r>
              <a:rPr lang="en-US" altLang="en-US" b="1" dirty="0"/>
              <a:t>                    primary key </a:t>
            </a:r>
            <a:r>
              <a:rPr lang="en-US" altLang="en-US" dirty="0"/>
              <a:t>(</a:t>
            </a:r>
            <a:r>
              <a:rPr lang="en-US" altLang="en-US" i="1" dirty="0" err="1"/>
              <a:t>course_id</a:t>
            </a:r>
            <a:r>
              <a:rPr lang="en-US" altLang="en-US" dirty="0"/>
              <a:t>, </a:t>
            </a:r>
            <a:r>
              <a:rPr lang="en-US" altLang="en-US" i="1" dirty="0" err="1"/>
              <a:t>sec_id</a:t>
            </a:r>
            <a:r>
              <a:rPr lang="en-US" altLang="en-US" dirty="0"/>
              <a:t>, </a:t>
            </a:r>
            <a:r>
              <a:rPr lang="en-US" altLang="en-US" i="1" dirty="0"/>
              <a:t>semester</a:t>
            </a:r>
            <a:r>
              <a:rPr lang="en-US" altLang="en-US" dirty="0"/>
              <a:t>, </a:t>
            </a:r>
            <a:r>
              <a:rPr lang="en-US" altLang="en-US" i="1" dirty="0"/>
              <a:t>year</a:t>
            </a:r>
            <a:r>
              <a:rPr lang="en-US" altLang="en-US" dirty="0"/>
              <a:t>),</a:t>
            </a:r>
          </a:p>
          <a:p>
            <a:pPr>
              <a:spcBef>
                <a:spcPts val="0"/>
              </a:spcBef>
              <a:buNone/>
            </a:pPr>
            <a:r>
              <a:rPr lang="en-US" altLang="en-US" b="1" dirty="0"/>
              <a:t>                    </a:t>
            </a:r>
            <a:r>
              <a:rPr lang="en-US" altLang="en-US" b="1" dirty="0">
                <a:solidFill>
                  <a:srgbClr val="002060"/>
                </a:solidFill>
              </a:rPr>
              <a:t>check</a:t>
            </a:r>
            <a:r>
              <a:rPr lang="en-US" altLang="en-US" b="1" dirty="0"/>
              <a:t> </a:t>
            </a:r>
            <a:r>
              <a:rPr lang="en-US" altLang="en-US" dirty="0"/>
              <a:t>(</a:t>
            </a:r>
            <a:r>
              <a:rPr lang="en-US" altLang="en-US" i="1" dirty="0"/>
              <a:t>semester </a:t>
            </a:r>
            <a:r>
              <a:rPr lang="en-US" altLang="en-US" b="1" dirty="0"/>
              <a:t>in </a:t>
            </a:r>
            <a:r>
              <a:rPr lang="en-US" altLang="en-US" dirty="0"/>
              <a:t>('Fall', 'Winter', 'Spring', 'Summer')))</a:t>
            </a:r>
          </a:p>
        </p:txBody>
      </p:sp>
      <p:sp>
        <p:nvSpPr>
          <p:cNvPr id="62469" name="Rectangle 5"/>
          <p:cNvSpPr>
            <a:spLocks noChangeArrowheads="1"/>
          </p:cNvSpPr>
          <p:nvPr/>
        </p:nvSpPr>
        <p:spPr bwMode="auto">
          <a:xfrm>
            <a:off x="2328863" y="5229225"/>
            <a:ext cx="680085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CC3300"/>
              </a:buClr>
            </a:pPr>
            <a:endParaRPr kumimoji="1" lang="en-US" altLang="en-US" sz="2000" b="1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556214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5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Referential Integrity</a:t>
            </a:r>
          </a:p>
        </p:txBody>
      </p:sp>
      <p:sp>
        <p:nvSpPr>
          <p:cNvPr id="645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0" y="1135064"/>
            <a:ext cx="7523394" cy="4943475"/>
          </a:xfrm>
        </p:spPr>
        <p:txBody>
          <a:bodyPr/>
          <a:lstStyle/>
          <a:p>
            <a:r>
              <a:rPr lang="en-US" altLang="en-US" dirty="0"/>
              <a:t>Ensures that a value that appears in one relation for a given set of attributes also appears for a certain set of attributes in another relation.</a:t>
            </a:r>
          </a:p>
          <a:p>
            <a:pPr lvl="1"/>
            <a:r>
              <a:rPr lang="en-US" altLang="en-US" dirty="0"/>
              <a:t>Example:  If “Biology” is a department name appearing in one of the tuples in the </a:t>
            </a:r>
            <a:r>
              <a:rPr lang="en-US" altLang="en-US" i="1" dirty="0"/>
              <a:t>instructor</a:t>
            </a:r>
            <a:r>
              <a:rPr lang="en-US" altLang="en-US" dirty="0"/>
              <a:t> relation, then there exists a tuple in the </a:t>
            </a:r>
            <a:r>
              <a:rPr lang="en-US" altLang="en-US" i="1" dirty="0"/>
              <a:t>department</a:t>
            </a:r>
            <a:r>
              <a:rPr lang="en-US" altLang="en-US" dirty="0"/>
              <a:t> relation for “Biology”.</a:t>
            </a:r>
          </a:p>
          <a:p>
            <a:r>
              <a:rPr lang="en-US" altLang="en-US" dirty="0"/>
              <a:t>Let A be a set of attributes.  Let R and S be two relations that contain attributes A and where A is the primary key of S. A is said to be a  </a:t>
            </a:r>
            <a:r>
              <a:rPr lang="en-US" altLang="en-US" b="1" dirty="0">
                <a:solidFill>
                  <a:srgbClr val="002060"/>
                </a:solidFill>
              </a:rPr>
              <a:t>foreign key</a:t>
            </a:r>
            <a:r>
              <a:rPr lang="en-US" altLang="en-US" dirty="0">
                <a:solidFill>
                  <a:srgbClr val="002060"/>
                </a:solidFill>
              </a:rPr>
              <a:t> </a:t>
            </a:r>
            <a:r>
              <a:rPr lang="en-US" altLang="en-US" dirty="0"/>
              <a:t>of R if for any values of A appearing in R these values also appear in S.</a:t>
            </a:r>
          </a:p>
        </p:txBody>
      </p:sp>
    </p:spTree>
    <p:extLst>
      <p:ext uri="{BB962C8B-B14F-4D97-AF65-F5344CB8AC3E}">
        <p14:creationId xmlns:p14="http://schemas.microsoft.com/office/powerpoint/2010/main" val="166626568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5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Referential Integrity (Cont.)</a:t>
            </a:r>
          </a:p>
        </p:txBody>
      </p:sp>
      <p:sp>
        <p:nvSpPr>
          <p:cNvPr id="645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35064"/>
            <a:ext cx="7461250" cy="3644201"/>
          </a:xfrm>
        </p:spPr>
        <p:txBody>
          <a:bodyPr/>
          <a:lstStyle/>
          <a:p>
            <a:r>
              <a:rPr lang="en-US" altLang="en-US" dirty="0"/>
              <a:t>Foreign </a:t>
            </a:r>
            <a:r>
              <a:rPr lang="en-US" altLang="en-US" i="1" dirty="0"/>
              <a:t>keys can be </a:t>
            </a:r>
            <a:r>
              <a:rPr lang="en-US" altLang="en-US" dirty="0"/>
              <a:t>specified as part of the SQL </a:t>
            </a:r>
            <a:r>
              <a:rPr lang="en-US" altLang="en-US" b="1" dirty="0"/>
              <a:t>create</a:t>
            </a:r>
            <a:r>
              <a:rPr lang="en-US" altLang="en-US" dirty="0"/>
              <a:t> </a:t>
            </a:r>
            <a:r>
              <a:rPr lang="en-US" altLang="en-US" b="1" dirty="0"/>
              <a:t>table </a:t>
            </a:r>
            <a:r>
              <a:rPr lang="en-US" altLang="en-US" dirty="0"/>
              <a:t> statement </a:t>
            </a:r>
          </a:p>
          <a:p>
            <a:pPr>
              <a:buNone/>
            </a:pPr>
            <a:r>
              <a:rPr lang="en-US" altLang="en-US" b="1" dirty="0"/>
              <a:t>         foreign key </a:t>
            </a:r>
            <a:r>
              <a:rPr lang="en-US" altLang="en-US" dirty="0"/>
              <a:t>(</a:t>
            </a:r>
            <a:r>
              <a:rPr lang="en-US" altLang="en-US" i="1" dirty="0"/>
              <a:t>dept_name</a:t>
            </a:r>
            <a:r>
              <a:rPr lang="en-US" altLang="en-US" dirty="0"/>
              <a:t>) </a:t>
            </a:r>
            <a:r>
              <a:rPr lang="en-US" altLang="en-US" b="1" dirty="0"/>
              <a:t>references </a:t>
            </a:r>
            <a:r>
              <a:rPr lang="en-US" altLang="en-US" i="1" dirty="0"/>
              <a:t>department</a:t>
            </a:r>
          </a:p>
          <a:p>
            <a:r>
              <a:rPr lang="en-US" altLang="en-US" dirty="0"/>
              <a:t>By default, a foreign key references the primary-key attributes of the referenced table.</a:t>
            </a:r>
          </a:p>
          <a:p>
            <a:r>
              <a:rPr lang="en-US" altLang="en-US" dirty="0"/>
              <a:t>SQL allows  a list of attributes of the referenced relation to be specified explicitly.</a:t>
            </a:r>
          </a:p>
          <a:p>
            <a:pPr>
              <a:buNone/>
            </a:pPr>
            <a:r>
              <a:rPr lang="en-US" altLang="en-US" b="1" dirty="0"/>
              <a:t>       foreign key </a:t>
            </a:r>
            <a:r>
              <a:rPr lang="en-US" altLang="en-US" dirty="0"/>
              <a:t>(</a:t>
            </a:r>
            <a:r>
              <a:rPr lang="en-US" altLang="en-US" i="1" dirty="0"/>
              <a:t>dept_name</a:t>
            </a:r>
            <a:r>
              <a:rPr lang="en-US" altLang="en-US" dirty="0"/>
              <a:t>) </a:t>
            </a:r>
            <a:r>
              <a:rPr lang="en-US" altLang="en-US" b="1" dirty="0"/>
              <a:t>references </a:t>
            </a:r>
            <a:r>
              <a:rPr lang="en-US" altLang="en-US" i="1" dirty="0"/>
              <a:t>department </a:t>
            </a:r>
            <a:r>
              <a:rPr lang="en-US" altLang="en-US" dirty="0"/>
              <a:t>(</a:t>
            </a:r>
            <a:r>
              <a:rPr lang="en-US" altLang="en-US" i="1" dirty="0"/>
              <a:t>dept_name</a:t>
            </a:r>
            <a:r>
              <a:rPr lang="en-US" alt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1350767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690" name="Rectangle 2"/>
          <p:cNvSpPr>
            <a:spLocks noGrp="1" noChangeArrowheads="1"/>
          </p:cNvSpPr>
          <p:nvPr>
            <p:ph type="title"/>
          </p:nvPr>
        </p:nvSpPr>
        <p:spPr>
          <a:xfrm>
            <a:off x="2324101" y="228600"/>
            <a:ext cx="8539163" cy="427038"/>
          </a:xfrm>
        </p:spPr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Cascading Actions in Referential Integrity</a:t>
            </a:r>
          </a:p>
        </p:txBody>
      </p:sp>
      <p:sp>
        <p:nvSpPr>
          <p:cNvPr id="665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6360" y="1123280"/>
            <a:ext cx="7806431" cy="4447401"/>
          </a:xfrm>
        </p:spPr>
        <p:txBody>
          <a:bodyPr/>
          <a:lstStyle/>
          <a:p>
            <a:pPr>
              <a:tabLst>
                <a:tab pos="2173288" algn="l"/>
              </a:tabLst>
            </a:pPr>
            <a:r>
              <a:rPr lang="en-US" altLang="en-US" dirty="0"/>
              <a:t>When a referential-integrity constraint is violated, the normal procedure is to reject the action that caused the violation.</a:t>
            </a:r>
          </a:p>
          <a:p>
            <a:pPr>
              <a:tabLst>
                <a:tab pos="2173288" algn="l"/>
              </a:tabLst>
            </a:pPr>
            <a:r>
              <a:rPr lang="en-US" altLang="en-US" dirty="0"/>
              <a:t>An alternative, in case of delete or update is to cascade</a:t>
            </a:r>
          </a:p>
          <a:p>
            <a:pPr>
              <a:buNone/>
              <a:tabLst>
                <a:tab pos="2173288" algn="l"/>
              </a:tabLst>
            </a:pPr>
            <a:r>
              <a:rPr lang="en-US" altLang="en-US" b="1" dirty="0"/>
              <a:t>            create table </a:t>
            </a:r>
            <a:r>
              <a:rPr lang="en-US" altLang="en-US" i="1" dirty="0"/>
              <a:t>course </a:t>
            </a:r>
            <a:r>
              <a:rPr lang="en-US" altLang="en-US" dirty="0"/>
              <a:t>(</a:t>
            </a:r>
            <a:br>
              <a:rPr lang="en-US" altLang="en-US" dirty="0"/>
            </a:br>
            <a:r>
              <a:rPr lang="en-US" altLang="en-US" dirty="0"/>
              <a:t>             (…</a:t>
            </a:r>
            <a:br>
              <a:rPr lang="en-US" altLang="en-US" dirty="0"/>
            </a:br>
            <a:r>
              <a:rPr lang="en-US" altLang="en-US" dirty="0"/>
              <a:t>              </a:t>
            </a:r>
            <a:r>
              <a:rPr lang="en-US" altLang="en-US" i="1" dirty="0"/>
              <a:t>dept_name </a:t>
            </a:r>
            <a:r>
              <a:rPr lang="en-US" altLang="en-US" b="1" dirty="0" err="1"/>
              <a:t>varchar</a:t>
            </a:r>
            <a:r>
              <a:rPr lang="en-US" altLang="en-US" dirty="0"/>
              <a:t>(20),</a:t>
            </a:r>
            <a:br>
              <a:rPr lang="en-US" altLang="en-US" dirty="0"/>
            </a:br>
            <a:r>
              <a:rPr lang="en-US" altLang="en-US" dirty="0"/>
              <a:t>              </a:t>
            </a:r>
            <a:r>
              <a:rPr lang="en-US" altLang="en-US" b="1" dirty="0"/>
              <a:t>foreign key </a:t>
            </a:r>
            <a:r>
              <a:rPr lang="en-US" altLang="en-US" dirty="0"/>
              <a:t>(</a:t>
            </a:r>
            <a:r>
              <a:rPr lang="en-US" altLang="en-US" i="1" dirty="0"/>
              <a:t>dept_name</a:t>
            </a:r>
            <a:r>
              <a:rPr lang="en-US" altLang="en-US" dirty="0"/>
              <a:t>) </a:t>
            </a:r>
            <a:r>
              <a:rPr lang="en-US" altLang="en-US" b="1" dirty="0"/>
              <a:t>references </a:t>
            </a:r>
            <a:r>
              <a:rPr lang="en-US" altLang="en-US" i="1" dirty="0"/>
              <a:t>department</a:t>
            </a:r>
            <a:br>
              <a:rPr lang="en-US" altLang="en-US" i="1" dirty="0"/>
            </a:br>
            <a:r>
              <a:rPr lang="en-US" altLang="en-US" i="1" dirty="0"/>
              <a:t>                   </a:t>
            </a:r>
            <a:r>
              <a:rPr lang="en-US" altLang="en-US" b="1" dirty="0"/>
              <a:t>on delete cascade</a:t>
            </a:r>
            <a:br>
              <a:rPr lang="en-US" altLang="en-US" b="1" dirty="0"/>
            </a:br>
            <a:r>
              <a:rPr lang="en-US" altLang="en-US" b="1" dirty="0"/>
              <a:t>                   on update cascade</a:t>
            </a:r>
            <a:r>
              <a:rPr lang="en-US" altLang="en-US" dirty="0"/>
              <a:t>,</a:t>
            </a:r>
            <a:br>
              <a:rPr lang="en-US" altLang="en-US" dirty="0"/>
            </a:br>
            <a:r>
              <a:rPr lang="en-US" altLang="en-US" dirty="0"/>
              <a:t>                . . .) </a:t>
            </a:r>
          </a:p>
          <a:p>
            <a:pPr>
              <a:tabLst>
                <a:tab pos="2173288" algn="l"/>
              </a:tabLst>
            </a:pPr>
            <a:r>
              <a:rPr lang="en-US" altLang="en-US" dirty="0"/>
              <a:t>Instead of cascade we can use :  </a:t>
            </a:r>
          </a:p>
          <a:p>
            <a:pPr lvl="1">
              <a:tabLst>
                <a:tab pos="2173288" algn="l"/>
              </a:tabLst>
            </a:pPr>
            <a:r>
              <a:rPr lang="en-US" altLang="en-US" b="1" dirty="0"/>
              <a:t>set null</a:t>
            </a:r>
            <a:r>
              <a:rPr lang="en-US" altLang="en-US" dirty="0"/>
              <a:t>,</a:t>
            </a:r>
          </a:p>
          <a:p>
            <a:pPr lvl="1">
              <a:tabLst>
                <a:tab pos="2173288" algn="l"/>
              </a:tabLst>
            </a:pPr>
            <a:r>
              <a:rPr lang="en-US" altLang="en-US" b="1" dirty="0"/>
              <a:t>set default</a:t>
            </a:r>
            <a:endParaRPr lang="en-US" altLang="en-US" dirty="0"/>
          </a:p>
          <a:p>
            <a:pPr>
              <a:buNone/>
              <a:tabLst>
                <a:tab pos="2173288" algn="l"/>
              </a:tabLst>
            </a:pPr>
            <a:endParaRPr lang="en-US" altLang="en-US" i="1" dirty="0"/>
          </a:p>
        </p:txBody>
      </p:sp>
    </p:spTree>
    <p:extLst>
      <p:ext uri="{BB962C8B-B14F-4D97-AF65-F5344CB8AC3E}">
        <p14:creationId xmlns:p14="http://schemas.microsoft.com/office/powerpoint/2010/main" val="51399578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746" name="Rectangle 2"/>
          <p:cNvSpPr>
            <a:spLocks noGrp="1" noChangeArrowheads="1"/>
          </p:cNvSpPr>
          <p:nvPr>
            <p:ph type="title"/>
          </p:nvPr>
        </p:nvSpPr>
        <p:spPr>
          <a:xfrm>
            <a:off x="2442666" y="148585"/>
            <a:ext cx="8077200" cy="609600"/>
          </a:xfrm>
        </p:spPr>
        <p:txBody>
          <a:bodyPr/>
          <a:lstStyle/>
          <a:p>
            <a:pPr>
              <a:defRPr/>
            </a:pPr>
            <a:r>
              <a:rPr lang="en-US" sz="2600" dirty="0">
                <a:ea typeface="+mj-ea"/>
              </a:rPr>
              <a:t>Integrity Constraint Violation During Transactions</a:t>
            </a:r>
          </a:p>
        </p:txBody>
      </p:sp>
      <p:sp>
        <p:nvSpPr>
          <p:cNvPr id="686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6359" y="1130365"/>
            <a:ext cx="7706647" cy="4843716"/>
          </a:xfrm>
        </p:spPr>
        <p:txBody>
          <a:bodyPr/>
          <a:lstStyle/>
          <a:p>
            <a:r>
              <a:rPr lang="en-US" altLang="en-US" dirty="0"/>
              <a:t>Consider:</a:t>
            </a:r>
          </a:p>
          <a:p>
            <a:pPr lvl="1">
              <a:buFont typeface="Monotype Sorts" charset="2"/>
              <a:buNone/>
            </a:pPr>
            <a:r>
              <a:rPr lang="en-US" altLang="en-US" b="1" dirty="0"/>
              <a:t>      create table </a:t>
            </a:r>
            <a:r>
              <a:rPr lang="en-US" altLang="en-US" i="1" dirty="0"/>
              <a:t>person </a:t>
            </a:r>
            <a:r>
              <a:rPr lang="en-US" altLang="en-US" dirty="0"/>
              <a:t>(</a:t>
            </a:r>
            <a:br>
              <a:rPr lang="en-US" altLang="en-US" dirty="0"/>
            </a:br>
            <a:r>
              <a:rPr lang="en-US" altLang="en-US" dirty="0"/>
              <a:t>	     </a:t>
            </a:r>
            <a:r>
              <a:rPr lang="en-US" altLang="en-US" i="1" dirty="0"/>
              <a:t>ID</a:t>
            </a:r>
            <a:r>
              <a:rPr lang="en-US" altLang="en-US" dirty="0"/>
              <a:t>  </a:t>
            </a:r>
            <a:r>
              <a:rPr lang="en-US" altLang="en-US" b="1" dirty="0"/>
              <a:t>char</a:t>
            </a:r>
            <a:r>
              <a:rPr lang="en-US" altLang="en-US" dirty="0"/>
              <a:t>(10),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i="1" dirty="0"/>
              <a:t>name </a:t>
            </a:r>
            <a:r>
              <a:rPr lang="en-US" altLang="en-US" b="1" dirty="0"/>
              <a:t>char</a:t>
            </a:r>
            <a:r>
              <a:rPr lang="en-US" altLang="en-US" dirty="0"/>
              <a:t>(40),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i="1" dirty="0"/>
              <a:t>mother</a:t>
            </a:r>
            <a:r>
              <a:rPr lang="en-US" altLang="en-US" dirty="0"/>
              <a:t> </a:t>
            </a:r>
            <a:r>
              <a:rPr lang="en-US" altLang="en-US" b="1" dirty="0"/>
              <a:t>char</a:t>
            </a:r>
            <a:r>
              <a:rPr lang="en-US" altLang="en-US" dirty="0"/>
              <a:t>(10),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i="1" dirty="0"/>
              <a:t>father </a:t>
            </a:r>
            <a:r>
              <a:rPr lang="en-US" altLang="en-US" b="1" dirty="0"/>
              <a:t> char</a:t>
            </a:r>
            <a:r>
              <a:rPr lang="en-US" altLang="en-US" dirty="0"/>
              <a:t>(10),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b="1" dirty="0"/>
              <a:t>primary key</a:t>
            </a:r>
            <a:r>
              <a:rPr lang="en-US" altLang="en-US" i="1" dirty="0"/>
              <a:t> ID,</a:t>
            </a:r>
            <a:br>
              <a:rPr lang="en-US" altLang="en-US" i="1" dirty="0"/>
            </a:br>
            <a:r>
              <a:rPr lang="en-US" altLang="en-US" i="1" dirty="0"/>
              <a:t>        </a:t>
            </a:r>
            <a:r>
              <a:rPr lang="en-US" altLang="en-US" b="1" dirty="0"/>
              <a:t>foreign key </a:t>
            </a:r>
            <a:r>
              <a:rPr lang="en-US" altLang="en-US" i="1" dirty="0"/>
              <a:t>father</a:t>
            </a:r>
            <a:r>
              <a:rPr lang="en-US" altLang="en-US" b="1" dirty="0"/>
              <a:t> references </a:t>
            </a:r>
            <a:r>
              <a:rPr lang="en-US" altLang="en-US" i="1" dirty="0"/>
              <a:t>person,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b="1" dirty="0"/>
              <a:t>foreign key </a:t>
            </a:r>
            <a:r>
              <a:rPr lang="en-US" altLang="en-US" i="1" dirty="0"/>
              <a:t>mother</a:t>
            </a:r>
            <a:r>
              <a:rPr lang="en-US" altLang="en-US" dirty="0"/>
              <a:t> </a:t>
            </a:r>
            <a:r>
              <a:rPr lang="en-US" altLang="en-US" b="1" dirty="0"/>
              <a:t>references </a:t>
            </a:r>
            <a:r>
              <a:rPr lang="en-US" altLang="en-US" i="1" dirty="0"/>
              <a:t> person</a:t>
            </a:r>
            <a:r>
              <a:rPr lang="en-US" altLang="en-US" dirty="0"/>
              <a:t>)</a:t>
            </a:r>
          </a:p>
          <a:p>
            <a:r>
              <a:rPr lang="en-US" altLang="en-US" dirty="0"/>
              <a:t>How to insert a tuple without causing constraint violation?</a:t>
            </a:r>
          </a:p>
          <a:p>
            <a:pPr lvl="1"/>
            <a:r>
              <a:rPr lang="en-US" altLang="en-US" dirty="0"/>
              <a:t>Insert father and mother of a person before inserting person</a:t>
            </a:r>
          </a:p>
          <a:p>
            <a:pPr lvl="1"/>
            <a:r>
              <a:rPr lang="en-US" altLang="en-US" dirty="0"/>
              <a:t>OR, set father and mother to null initially, update after inserting all persons (not possible if father and mother attributes declared to be </a:t>
            </a:r>
            <a:r>
              <a:rPr lang="en-US" altLang="en-US" b="1" dirty="0"/>
              <a:t>not null</a:t>
            </a:r>
            <a:r>
              <a:rPr lang="en-US" altLang="en-US" dirty="0"/>
              <a:t>) </a:t>
            </a:r>
          </a:p>
          <a:p>
            <a:pPr lvl="1"/>
            <a:r>
              <a:rPr lang="en-US" altLang="en-US" dirty="0"/>
              <a:t>OR defer constraint</a:t>
            </a:r>
            <a:r>
              <a:rPr lang="en-US" altLang="en-US" b="1" dirty="0"/>
              <a:t> </a:t>
            </a:r>
            <a:r>
              <a:rPr lang="en-US" altLang="en-US" dirty="0"/>
              <a:t>checking</a:t>
            </a:r>
          </a:p>
          <a:p>
            <a:pPr lvl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81107388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Complex Check Conditions</a:t>
            </a:r>
          </a:p>
        </p:txBody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0" y="1093789"/>
            <a:ext cx="7534402" cy="4173156"/>
          </a:xfrm>
        </p:spPr>
        <p:txBody>
          <a:bodyPr/>
          <a:lstStyle/>
          <a:p>
            <a:r>
              <a:rPr lang="en-US" altLang="en-US" dirty="0"/>
              <a:t>The predicate in the check clause can be an arbitrary predicate that can include a subquery.</a:t>
            </a:r>
          </a:p>
          <a:p>
            <a:pPr>
              <a:buNone/>
            </a:pPr>
            <a:r>
              <a:rPr lang="en-US" altLang="en-US" b="1" dirty="0"/>
              <a:t>          check </a:t>
            </a:r>
            <a:r>
              <a:rPr lang="en-US" altLang="en-US" dirty="0"/>
              <a:t>(</a:t>
            </a:r>
            <a:r>
              <a:rPr lang="en-US" altLang="en-US" i="1" dirty="0" err="1"/>
              <a:t>time_slot_id</a:t>
            </a:r>
            <a:r>
              <a:rPr lang="en-US" altLang="en-US" i="1" dirty="0"/>
              <a:t>  </a:t>
            </a:r>
            <a:r>
              <a:rPr lang="en-US" altLang="en-US" b="1" dirty="0"/>
              <a:t>in </a:t>
            </a:r>
            <a:r>
              <a:rPr lang="en-US" altLang="en-US" dirty="0"/>
              <a:t>(</a:t>
            </a:r>
            <a:r>
              <a:rPr lang="en-US" altLang="en-US" b="1" dirty="0"/>
              <a:t>select </a:t>
            </a:r>
            <a:r>
              <a:rPr lang="en-US" altLang="en-US" i="1" dirty="0" err="1"/>
              <a:t>time_slot_id</a:t>
            </a:r>
            <a:r>
              <a:rPr lang="en-US" altLang="en-US" i="1" dirty="0"/>
              <a:t> </a:t>
            </a:r>
            <a:r>
              <a:rPr lang="en-US" altLang="en-US" b="1" dirty="0"/>
              <a:t>from </a:t>
            </a:r>
            <a:r>
              <a:rPr lang="en-US" altLang="en-US" i="1" dirty="0" err="1"/>
              <a:t>time_slot</a:t>
            </a:r>
            <a:r>
              <a:rPr lang="en-US" altLang="en-US" dirty="0"/>
              <a:t>))</a:t>
            </a:r>
          </a:p>
          <a:p>
            <a:pPr>
              <a:buNone/>
            </a:pPr>
            <a:r>
              <a:rPr lang="en-US" altLang="en-US" dirty="0"/>
              <a:t>     The check condition states  that the  </a:t>
            </a:r>
            <a:r>
              <a:rPr lang="en-US" altLang="en-US" dirty="0" err="1"/>
              <a:t>time_slot_id</a:t>
            </a:r>
            <a:r>
              <a:rPr lang="en-US" altLang="en-US" dirty="0"/>
              <a:t> in each tuple in the </a:t>
            </a:r>
            <a:r>
              <a:rPr lang="en-US" altLang="en-US" i="1" dirty="0"/>
              <a:t>section</a:t>
            </a:r>
            <a:r>
              <a:rPr lang="en-US" altLang="en-US" dirty="0"/>
              <a:t>  relation is actually the identifier of a time slot in the </a:t>
            </a:r>
            <a:r>
              <a:rPr lang="en-US" altLang="en-US" i="1" dirty="0" err="1"/>
              <a:t>time_slot</a:t>
            </a:r>
            <a:r>
              <a:rPr lang="en-US" altLang="en-US" dirty="0"/>
              <a:t> relation.</a:t>
            </a:r>
          </a:p>
          <a:p>
            <a:pPr lvl="1"/>
            <a:r>
              <a:rPr lang="en-US" altLang="en-US" dirty="0"/>
              <a:t>The condition has to be checked not only when a tuple is inserted or modified in </a:t>
            </a:r>
            <a:r>
              <a:rPr lang="en-US" altLang="en-US" i="1" dirty="0"/>
              <a:t>section</a:t>
            </a:r>
            <a:r>
              <a:rPr lang="en-US" altLang="en-US" dirty="0"/>
              <a:t> , but also when the relation </a:t>
            </a:r>
            <a:r>
              <a:rPr lang="en-US" altLang="en-US" i="1" dirty="0" err="1"/>
              <a:t>time_slot</a:t>
            </a:r>
            <a:r>
              <a:rPr lang="en-US" altLang="en-US" i="1" dirty="0"/>
              <a:t> </a:t>
            </a:r>
            <a:r>
              <a:rPr lang="en-US" altLang="en-US" dirty="0"/>
              <a:t>changes </a:t>
            </a:r>
          </a:p>
          <a:p>
            <a:pPr>
              <a:buNone/>
            </a:pP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421177433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Assertions</a:t>
            </a:r>
          </a:p>
        </p:txBody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09554"/>
            <a:ext cx="7647680" cy="4291503"/>
          </a:xfrm>
        </p:spPr>
        <p:txBody>
          <a:bodyPr/>
          <a:lstStyle/>
          <a:p>
            <a:r>
              <a:rPr lang="en-US" altLang="en-US" dirty="0"/>
              <a:t>An </a:t>
            </a:r>
            <a:r>
              <a:rPr lang="en-US" altLang="en-US" b="1" dirty="0">
                <a:solidFill>
                  <a:srgbClr val="002060"/>
                </a:solidFill>
              </a:rPr>
              <a:t>assertion</a:t>
            </a:r>
            <a:r>
              <a:rPr lang="en-US" altLang="en-US" dirty="0">
                <a:solidFill>
                  <a:srgbClr val="002060"/>
                </a:solidFill>
              </a:rPr>
              <a:t> </a:t>
            </a:r>
            <a:r>
              <a:rPr lang="en-US" altLang="en-US" dirty="0"/>
              <a:t>is a predicate expressing a condition that we wish the database always to satisfy.</a:t>
            </a:r>
          </a:p>
          <a:p>
            <a:r>
              <a:rPr lang="en-US" altLang="en-US" dirty="0"/>
              <a:t>The following constraints, can be expressed using assertions:</a:t>
            </a:r>
          </a:p>
          <a:p>
            <a:r>
              <a:rPr lang="en-US" altLang="en-US" dirty="0"/>
              <a:t>For each tuple in the </a:t>
            </a:r>
            <a:r>
              <a:rPr lang="en-US" altLang="en-US" i="1" dirty="0"/>
              <a:t>student</a:t>
            </a:r>
            <a:r>
              <a:rPr lang="en-US" altLang="en-US" dirty="0"/>
              <a:t> relation, the value of the attribute </a:t>
            </a:r>
            <a:r>
              <a:rPr lang="en-US" altLang="en-US" i="1" dirty="0"/>
              <a:t>tot_cred</a:t>
            </a:r>
            <a:r>
              <a:rPr lang="en-US" altLang="en-US" dirty="0"/>
              <a:t> must equal the sum of credits of courses that the student has completed successfully.</a:t>
            </a:r>
          </a:p>
          <a:p>
            <a:r>
              <a:rPr lang="en-US" altLang="en-US" dirty="0"/>
              <a:t>An instructor cannot teach in two different classrooms in a semester in the same time slot</a:t>
            </a:r>
          </a:p>
          <a:p>
            <a:r>
              <a:rPr lang="en-US" altLang="en-US" dirty="0"/>
              <a:t>An assertion in SQL takes the form:</a:t>
            </a:r>
          </a:p>
          <a:p>
            <a:pPr>
              <a:buNone/>
            </a:pPr>
            <a:r>
              <a:rPr lang="en-US" altLang="en-US" dirty="0"/>
              <a:t>        </a:t>
            </a:r>
            <a:r>
              <a:rPr lang="en-US" altLang="en-US" b="1" dirty="0"/>
              <a:t>create assertion</a:t>
            </a:r>
            <a:r>
              <a:rPr lang="en-US" altLang="en-US" dirty="0"/>
              <a:t> &lt;assertion-name&gt; </a:t>
            </a:r>
            <a:r>
              <a:rPr lang="en-US" altLang="en-US" b="1" dirty="0"/>
              <a:t>check </a:t>
            </a:r>
            <a:r>
              <a:rPr lang="en-US" altLang="en-US" dirty="0"/>
              <a:t>(&lt;predicate&gt;);</a:t>
            </a:r>
          </a:p>
          <a:p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55926803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578" name="Rectangle 2"/>
          <p:cNvSpPr>
            <a:spLocks noGrp="1" noChangeArrowheads="1"/>
          </p:cNvSpPr>
          <p:nvPr>
            <p:ph type="title"/>
          </p:nvPr>
        </p:nvSpPr>
        <p:spPr>
          <a:xfrm>
            <a:off x="2741613" y="163513"/>
            <a:ext cx="7264400" cy="552450"/>
          </a:xfrm>
        </p:spPr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Built-in Data Types in SQL </a:t>
            </a:r>
          </a:p>
        </p:txBody>
      </p:sp>
      <p:sp>
        <p:nvSpPr>
          <p:cNvPr id="706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6358" y="1102060"/>
            <a:ext cx="7445051" cy="4862512"/>
          </a:xfrm>
        </p:spPr>
        <p:txBody>
          <a:bodyPr/>
          <a:lstStyle/>
          <a:p>
            <a:pPr>
              <a:tabLst>
                <a:tab pos="1250950" algn="l"/>
              </a:tabLst>
            </a:pPr>
            <a:r>
              <a:rPr lang="en-US" altLang="en-US" b="1" dirty="0">
                <a:solidFill>
                  <a:srgbClr val="002060"/>
                </a:solidFill>
              </a:rPr>
              <a:t>date:</a:t>
            </a:r>
            <a:r>
              <a:rPr lang="en-US" altLang="en-US" dirty="0"/>
              <a:t>  Dates, containing a (4 digit) year, month and date</a:t>
            </a:r>
          </a:p>
          <a:p>
            <a:pPr lvl="1">
              <a:tabLst>
                <a:tab pos="1250950" algn="l"/>
              </a:tabLst>
            </a:pPr>
            <a:r>
              <a:rPr lang="en-US" altLang="en-US" dirty="0"/>
              <a:t>Example:  </a:t>
            </a:r>
            <a:r>
              <a:rPr lang="en-US" altLang="en-US" b="1" dirty="0"/>
              <a:t>date</a:t>
            </a:r>
            <a:r>
              <a:rPr lang="en-US" altLang="en-US" dirty="0"/>
              <a:t> '2005-7-27'</a:t>
            </a:r>
          </a:p>
          <a:p>
            <a:pPr>
              <a:tabLst>
                <a:tab pos="1250950" algn="l"/>
              </a:tabLst>
            </a:pPr>
            <a:r>
              <a:rPr lang="en-US" altLang="en-US" b="1" dirty="0">
                <a:solidFill>
                  <a:srgbClr val="002060"/>
                </a:solidFill>
              </a:rPr>
              <a:t>time:</a:t>
            </a:r>
            <a:r>
              <a:rPr lang="en-US" altLang="en-US" b="1" dirty="0"/>
              <a:t> </a:t>
            </a:r>
            <a:r>
              <a:rPr lang="en-US" altLang="en-US" dirty="0"/>
              <a:t> Time of day, in hours, minutes and seconds.</a:t>
            </a:r>
          </a:p>
          <a:p>
            <a:pPr lvl="1">
              <a:tabLst>
                <a:tab pos="1250950" algn="l"/>
              </a:tabLst>
            </a:pPr>
            <a:r>
              <a:rPr lang="en-US" altLang="en-US" dirty="0"/>
              <a:t>Example: </a:t>
            </a:r>
            <a:r>
              <a:rPr lang="en-US" altLang="en-US" b="1" dirty="0"/>
              <a:t> time</a:t>
            </a:r>
            <a:r>
              <a:rPr lang="en-US" altLang="en-US" dirty="0"/>
              <a:t> '09:00:30'        </a:t>
            </a:r>
            <a:r>
              <a:rPr lang="en-US" altLang="en-US" b="1" dirty="0"/>
              <a:t> time</a:t>
            </a:r>
            <a:r>
              <a:rPr lang="en-US" altLang="en-US" dirty="0"/>
              <a:t> '09:00:30.75'</a:t>
            </a:r>
          </a:p>
          <a:p>
            <a:pPr>
              <a:tabLst>
                <a:tab pos="1250950" algn="l"/>
              </a:tabLst>
            </a:pPr>
            <a:r>
              <a:rPr lang="en-US" altLang="en-US" b="1" dirty="0">
                <a:solidFill>
                  <a:srgbClr val="002060"/>
                </a:solidFill>
              </a:rPr>
              <a:t>timestamp:</a:t>
            </a:r>
            <a:r>
              <a:rPr lang="en-US" altLang="en-US" dirty="0"/>
              <a:t> date plus time of day</a:t>
            </a:r>
          </a:p>
          <a:p>
            <a:pPr lvl="1">
              <a:tabLst>
                <a:tab pos="1250950" algn="l"/>
              </a:tabLst>
            </a:pPr>
            <a:r>
              <a:rPr lang="en-US" altLang="en-US" dirty="0"/>
              <a:t>Example:  </a:t>
            </a:r>
            <a:r>
              <a:rPr lang="en-US" altLang="en-US" b="1" dirty="0"/>
              <a:t>timestamp</a:t>
            </a:r>
            <a:r>
              <a:rPr lang="en-US" altLang="en-US" dirty="0"/>
              <a:t>  '2005-7-27 09:00:30.75'</a:t>
            </a:r>
          </a:p>
          <a:p>
            <a:pPr>
              <a:tabLst>
                <a:tab pos="1250950" algn="l"/>
              </a:tabLst>
            </a:pPr>
            <a:r>
              <a:rPr lang="en-US" altLang="en-US" b="1" dirty="0">
                <a:solidFill>
                  <a:srgbClr val="002060"/>
                </a:solidFill>
              </a:rPr>
              <a:t>interval:</a:t>
            </a:r>
            <a:r>
              <a:rPr lang="en-US" altLang="en-US" dirty="0"/>
              <a:t>  period of time</a:t>
            </a:r>
          </a:p>
          <a:p>
            <a:pPr lvl="1">
              <a:tabLst>
                <a:tab pos="1250950" algn="l"/>
              </a:tabLst>
            </a:pPr>
            <a:r>
              <a:rPr lang="en-US" altLang="en-US" dirty="0"/>
              <a:t>Example:   interval  '1' day</a:t>
            </a:r>
          </a:p>
          <a:p>
            <a:pPr lvl="1">
              <a:tabLst>
                <a:tab pos="1250950" algn="l"/>
              </a:tabLst>
            </a:pPr>
            <a:r>
              <a:rPr lang="en-US" altLang="en-US" dirty="0"/>
              <a:t>Subtracting a date/time/timestamp value from another gives an interval value</a:t>
            </a:r>
          </a:p>
          <a:p>
            <a:pPr lvl="1">
              <a:tabLst>
                <a:tab pos="1250950" algn="l"/>
              </a:tabLst>
            </a:pPr>
            <a:r>
              <a:rPr lang="en-US" altLang="en-US" dirty="0"/>
              <a:t>Interval values can be added to date/time/timestamp values</a:t>
            </a:r>
          </a:p>
        </p:txBody>
      </p:sp>
    </p:spTree>
    <p:extLst>
      <p:ext uri="{BB962C8B-B14F-4D97-AF65-F5344CB8AC3E}">
        <p14:creationId xmlns:p14="http://schemas.microsoft.com/office/powerpoint/2010/main" val="38512825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Large-Object Types</a:t>
            </a:r>
          </a:p>
        </p:txBody>
      </p:sp>
      <p:sp>
        <p:nvSpPr>
          <p:cNvPr id="768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0" y="1093789"/>
            <a:ext cx="7629926" cy="3868356"/>
          </a:xfrm>
        </p:spPr>
        <p:txBody>
          <a:bodyPr/>
          <a:lstStyle/>
          <a:p>
            <a:r>
              <a:rPr lang="en-US" altLang="en-US" dirty="0"/>
              <a:t>Large objects (photos, videos, CAD files, etc.) are stored as a </a:t>
            </a:r>
            <a:r>
              <a:rPr lang="en-US" altLang="en-US" i="1" dirty="0"/>
              <a:t>large object</a:t>
            </a:r>
            <a:r>
              <a:rPr lang="en-US" altLang="en-US" dirty="0"/>
              <a:t>:</a:t>
            </a:r>
          </a:p>
          <a:p>
            <a:pPr lvl="1"/>
            <a:r>
              <a:rPr lang="en-US" altLang="en-US" b="1" dirty="0">
                <a:solidFill>
                  <a:srgbClr val="002060"/>
                </a:solidFill>
              </a:rPr>
              <a:t>blob</a:t>
            </a:r>
            <a:r>
              <a:rPr lang="en-US" altLang="en-US" dirty="0"/>
              <a:t>: binary large object -- object is a large collection of uninterpreted binary data (whose interpretation is left to an application outside of the database system)</a:t>
            </a:r>
          </a:p>
          <a:p>
            <a:pPr lvl="1"/>
            <a:r>
              <a:rPr lang="en-US" altLang="en-US" b="1" dirty="0">
                <a:solidFill>
                  <a:srgbClr val="002060"/>
                </a:solidFill>
              </a:rPr>
              <a:t>clob</a:t>
            </a:r>
            <a:r>
              <a:rPr lang="en-US" altLang="en-US" dirty="0"/>
              <a:t>: character large object -- object is a large collection of character data</a:t>
            </a:r>
          </a:p>
          <a:p>
            <a:r>
              <a:rPr lang="en-US" altLang="en-US" dirty="0"/>
              <a:t>When a query returns a large object, a pointer is returned rather than the large object itself.</a:t>
            </a:r>
          </a:p>
        </p:txBody>
      </p:sp>
    </p:spTree>
    <p:extLst>
      <p:ext uri="{BB962C8B-B14F-4D97-AF65-F5344CB8AC3E}">
        <p14:creationId xmlns:p14="http://schemas.microsoft.com/office/powerpoint/2010/main" val="65433585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User-Defined Types</a:t>
            </a:r>
          </a:p>
        </p:txBody>
      </p:sp>
      <p:sp>
        <p:nvSpPr>
          <p:cNvPr id="737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35064"/>
            <a:ext cx="7619746" cy="2949257"/>
          </a:xfrm>
        </p:spPr>
        <p:txBody>
          <a:bodyPr/>
          <a:lstStyle/>
          <a:p>
            <a:pPr>
              <a:tabLst>
                <a:tab pos="1146175" algn="l"/>
                <a:tab pos="1890713" algn="l"/>
              </a:tabLst>
            </a:pPr>
            <a:r>
              <a:rPr lang="en-US" altLang="en-US" b="1" dirty="0">
                <a:solidFill>
                  <a:srgbClr val="002060"/>
                </a:solidFill>
              </a:rPr>
              <a:t>create type </a:t>
            </a:r>
            <a:r>
              <a:rPr lang="en-US" altLang="en-US" dirty="0"/>
              <a:t>construct in SQL creates user-defined type</a:t>
            </a:r>
          </a:p>
          <a:p>
            <a:pPr>
              <a:buNone/>
              <a:tabLst>
                <a:tab pos="1146175" algn="l"/>
                <a:tab pos="1890713" algn="l"/>
              </a:tabLst>
            </a:pPr>
            <a:r>
              <a:rPr lang="en-US" altLang="en-US" sz="800" dirty="0"/>
              <a:t> </a:t>
            </a:r>
          </a:p>
          <a:p>
            <a:pPr lvl="1">
              <a:buNone/>
              <a:tabLst>
                <a:tab pos="1146175" algn="l"/>
                <a:tab pos="1890713" algn="l"/>
              </a:tabLst>
            </a:pPr>
            <a:r>
              <a:rPr lang="en-US" altLang="en-US" b="1" dirty="0"/>
              <a:t>		create type </a:t>
            </a:r>
            <a:r>
              <a:rPr lang="en-US" altLang="en-US" i="1" dirty="0"/>
              <a:t>Dollars</a:t>
            </a:r>
            <a:r>
              <a:rPr lang="en-US" altLang="en-US" b="1" dirty="0"/>
              <a:t> as numeric (12,2) final </a:t>
            </a:r>
            <a:br>
              <a:rPr lang="en-US" altLang="en-US" b="1" dirty="0"/>
            </a:br>
            <a:r>
              <a:rPr lang="en-US" altLang="en-US" sz="800" b="1" dirty="0"/>
              <a:t> </a:t>
            </a:r>
            <a:endParaRPr lang="en-US" altLang="en-US" sz="800" dirty="0"/>
          </a:p>
          <a:p>
            <a:pPr>
              <a:tabLst>
                <a:tab pos="1146175" algn="l"/>
                <a:tab pos="1890713" algn="l"/>
              </a:tabLst>
            </a:pPr>
            <a:r>
              <a:rPr lang="en-US" altLang="en-US" dirty="0"/>
              <a:t>Example:</a:t>
            </a:r>
          </a:p>
          <a:p>
            <a:pPr>
              <a:buNone/>
              <a:tabLst>
                <a:tab pos="1146175" algn="l"/>
                <a:tab pos="1890713" algn="l"/>
              </a:tabLst>
            </a:pPr>
            <a:r>
              <a:rPr lang="en-US" altLang="en-US" b="1" dirty="0"/>
              <a:t>               create table </a:t>
            </a:r>
            <a:r>
              <a:rPr lang="en-US" altLang="en-US" i="1" dirty="0"/>
              <a:t>department</a:t>
            </a:r>
            <a:br>
              <a:rPr lang="en-US" altLang="en-US" i="1" dirty="0"/>
            </a:br>
            <a:r>
              <a:rPr lang="en-US" altLang="en-US" i="1" dirty="0"/>
              <a:t>          </a:t>
            </a:r>
            <a:r>
              <a:rPr lang="en-US" altLang="en-US" dirty="0"/>
              <a:t>(</a:t>
            </a:r>
            <a:r>
              <a:rPr lang="en-US" altLang="en-US" i="1" dirty="0"/>
              <a:t>dept_name </a:t>
            </a:r>
            <a:r>
              <a:rPr lang="en-US" altLang="en-US" b="1" dirty="0" err="1"/>
              <a:t>varchar</a:t>
            </a:r>
            <a:r>
              <a:rPr lang="en-US" altLang="en-US" b="1" dirty="0"/>
              <a:t> </a:t>
            </a:r>
            <a:r>
              <a:rPr lang="en-US" altLang="en-US" dirty="0"/>
              <a:t>(20),</a:t>
            </a:r>
            <a:br>
              <a:rPr lang="en-US" altLang="en-US" dirty="0"/>
            </a:br>
            <a:r>
              <a:rPr lang="en-US" altLang="en-US" dirty="0"/>
              <a:t>          </a:t>
            </a:r>
            <a:r>
              <a:rPr lang="en-US" altLang="en-US" i="1" dirty="0"/>
              <a:t>building </a:t>
            </a:r>
            <a:r>
              <a:rPr lang="en-US" altLang="en-US" b="1" dirty="0" err="1"/>
              <a:t>varchar</a:t>
            </a:r>
            <a:r>
              <a:rPr lang="en-US" altLang="en-US" b="1" dirty="0"/>
              <a:t> </a:t>
            </a:r>
            <a:r>
              <a:rPr lang="en-US" altLang="en-US" dirty="0"/>
              <a:t>(15),</a:t>
            </a:r>
            <a:br>
              <a:rPr lang="en-US" altLang="en-US" dirty="0"/>
            </a:br>
            <a:r>
              <a:rPr lang="en-US" altLang="en-US" dirty="0"/>
              <a:t>          </a:t>
            </a:r>
            <a:r>
              <a:rPr lang="en-US" altLang="en-US" i="1" dirty="0"/>
              <a:t>budget Dollars</a:t>
            </a:r>
            <a:r>
              <a:rPr lang="en-US" altLang="en-US" dirty="0"/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18841231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8DF8C8F7-B3D2-D54F-9153-AC50AF2235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7665" y="4035357"/>
            <a:ext cx="6396244" cy="200164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4105F3A-51C4-6647-9D86-7EE5EC80BF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3794" name="Rectangle 7">
            <a:extLst>
              <a:ext uri="{FF2B5EF4-FFF2-40B4-BE49-F238E27FC236}">
                <a16:creationId xmlns:a16="http://schemas.microsoft.com/office/drawing/2014/main" id="{2D8A47D8-DB33-E34B-A433-FC79FD290E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"/>
            <a:ext cx="907838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dirty="0">
                <a:solidFill>
                  <a:prstClr val="white"/>
                </a:solidFill>
              </a:rPr>
              <a:t>Data Access Object Pattern</a:t>
            </a:r>
            <a:endParaRPr kumimoji="0" lang="en-US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C9306B-77CF-0642-A169-30EED6284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33797" name="Picture 10">
            <a:extLst>
              <a:ext uri="{FF2B5EF4-FFF2-40B4-BE49-F238E27FC236}">
                <a16:creationId xmlns:a16="http://schemas.microsoft.com/office/drawing/2014/main" id="{394CC7E9-BC31-9C40-9A4D-8B84424E0D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8" name="TextBox 11">
            <a:extLst>
              <a:ext uri="{FF2B5EF4-FFF2-40B4-BE49-F238E27FC236}">
                <a16:creationId xmlns:a16="http://schemas.microsoft.com/office/drawing/2014/main" id="{55FB4359-791D-5B40-928C-C62BDB0296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ts val="3200"/>
              </a:lnSpc>
              <a:spcBef>
                <a:spcPct val="0"/>
              </a:spcBef>
              <a:buNone/>
              <a:defRPr/>
            </a:pPr>
            <a:fld id="{06B2ECF5-3358-634A-8C5D-6E0FBC4218E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>
                <a:lnSpc>
                  <a:spcPts val="3200"/>
                </a:lnSpc>
                <a:spcBef>
                  <a:spcPct val="0"/>
                </a:spcBef>
                <a:buNone/>
                <a:defRPr/>
              </a:pPr>
              <a:t>9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lang="en-US" altLang="en-US" sz="1600" i="1" dirty="0">
                <a:solidFill>
                  <a:schemeClr val="bg1"/>
                </a:solidFill>
              </a:rPr>
              <a:t>W4111_02_S20:  Introduction to Databases -- Lecture  3,4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867DAB7-9388-0D4D-A09F-343B0BA284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462" y="1655458"/>
            <a:ext cx="4853536" cy="305772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A231FB8-5F3C-CA40-8EEB-2C6CBD3333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63108" y="1533072"/>
            <a:ext cx="4640151" cy="263489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8DFD2EF-3746-EE42-BE91-1842C2CBFBB5}"/>
              </a:ext>
            </a:extLst>
          </p:cNvPr>
          <p:cNvSpPr txBox="1"/>
          <p:nvPr/>
        </p:nvSpPr>
        <p:spPr>
          <a:xfrm>
            <a:off x="470019" y="828942"/>
            <a:ext cx="87182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Recurring pattern for simplifying application access to data and APIs.</a:t>
            </a:r>
          </a:p>
        </p:txBody>
      </p:sp>
    </p:spTree>
    <p:extLst>
      <p:ext uri="{BB962C8B-B14F-4D97-AF65-F5344CB8AC3E}">
        <p14:creationId xmlns:p14="http://schemas.microsoft.com/office/powerpoint/2010/main" val="268651072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818" name="Rectangle 2"/>
          <p:cNvSpPr>
            <a:spLocks noGrp="1" noChangeArrowheads="1"/>
          </p:cNvSpPr>
          <p:nvPr>
            <p:ph type="title"/>
          </p:nvPr>
        </p:nvSpPr>
        <p:spPr>
          <a:xfrm>
            <a:off x="2292350" y="177635"/>
            <a:ext cx="8077200" cy="609600"/>
          </a:xfrm>
        </p:spPr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Domains</a:t>
            </a:r>
          </a:p>
        </p:txBody>
      </p:sp>
      <p:sp>
        <p:nvSpPr>
          <p:cNvPr id="757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00833"/>
            <a:ext cx="7034531" cy="5039558"/>
          </a:xfrm>
        </p:spPr>
        <p:txBody>
          <a:bodyPr/>
          <a:lstStyle/>
          <a:p>
            <a:r>
              <a:rPr lang="en-US" altLang="en-US" b="1" dirty="0">
                <a:solidFill>
                  <a:srgbClr val="002060"/>
                </a:solidFill>
              </a:rPr>
              <a:t>create domain</a:t>
            </a:r>
            <a:r>
              <a:rPr lang="en-US" altLang="en-US" dirty="0">
                <a:solidFill>
                  <a:srgbClr val="002060"/>
                </a:solidFill>
              </a:rPr>
              <a:t> </a:t>
            </a:r>
            <a:r>
              <a:rPr lang="en-US" altLang="en-US" dirty="0"/>
              <a:t>construct in SQL-92 creates user-defined domain types</a:t>
            </a:r>
          </a:p>
          <a:p>
            <a:pPr>
              <a:buFont typeface="Monotype Sorts" charset="2"/>
              <a:buNone/>
            </a:pPr>
            <a:r>
              <a:rPr lang="en-US" altLang="en-US" sz="800" dirty="0"/>
              <a:t> </a:t>
            </a:r>
          </a:p>
          <a:p>
            <a:pPr lvl="1">
              <a:buFont typeface="Monotype Sorts" charset="2"/>
              <a:buNone/>
            </a:pPr>
            <a:r>
              <a:rPr lang="en-US" altLang="en-US" b="1" dirty="0"/>
              <a:t>		create domain </a:t>
            </a:r>
            <a:r>
              <a:rPr lang="en-US" altLang="en-US" i="1" dirty="0" err="1"/>
              <a:t>person_name</a:t>
            </a:r>
            <a:r>
              <a:rPr lang="en-US" altLang="en-US" i="1" dirty="0"/>
              <a:t> </a:t>
            </a:r>
            <a:r>
              <a:rPr lang="en-US" altLang="en-US" b="1" dirty="0"/>
              <a:t>char</a:t>
            </a:r>
            <a:r>
              <a:rPr lang="en-US" altLang="en-US" dirty="0"/>
              <a:t>(20) </a:t>
            </a:r>
            <a:r>
              <a:rPr lang="en-US" altLang="en-US" b="1" dirty="0"/>
              <a:t>not null</a:t>
            </a:r>
          </a:p>
          <a:p>
            <a:pPr lvl="1">
              <a:buFont typeface="Monotype Sorts" charset="2"/>
              <a:buNone/>
            </a:pPr>
            <a:r>
              <a:rPr lang="en-US" altLang="en-US" sz="800" dirty="0"/>
              <a:t> </a:t>
            </a:r>
          </a:p>
          <a:p>
            <a:r>
              <a:rPr lang="en-US" altLang="en-US" dirty="0"/>
              <a:t>Types and domains are similar.  Domains can have constraints, such as </a:t>
            </a:r>
            <a:r>
              <a:rPr lang="en-US" altLang="en-US" b="1" dirty="0"/>
              <a:t>not null</a:t>
            </a:r>
            <a:r>
              <a:rPr lang="en-US" altLang="en-US" dirty="0"/>
              <a:t>, specified on them.</a:t>
            </a:r>
          </a:p>
          <a:p>
            <a:r>
              <a:rPr lang="en-US" altLang="en-US" dirty="0"/>
              <a:t>Example:</a:t>
            </a:r>
            <a:endParaRPr lang="en-US" altLang="en-US" b="1" dirty="0"/>
          </a:p>
          <a:p>
            <a:pPr>
              <a:buNone/>
            </a:pPr>
            <a:r>
              <a:rPr lang="en-US" altLang="en-US" b="1" dirty="0"/>
              <a:t>        create domain </a:t>
            </a:r>
            <a:r>
              <a:rPr lang="en-US" altLang="en-US" i="1" dirty="0" err="1"/>
              <a:t>degree_level</a:t>
            </a:r>
            <a:r>
              <a:rPr lang="en-US" altLang="en-US" i="1" dirty="0"/>
              <a:t> </a:t>
            </a:r>
            <a:r>
              <a:rPr lang="en-US" altLang="en-US" b="1" dirty="0"/>
              <a:t>varchar</a:t>
            </a:r>
            <a:r>
              <a:rPr lang="en-US" altLang="en-US" dirty="0"/>
              <a:t>(10)</a:t>
            </a:r>
            <a:br>
              <a:rPr lang="en-US" altLang="en-US" dirty="0"/>
            </a:br>
            <a:r>
              <a:rPr lang="en-US" altLang="en-US" dirty="0"/>
              <a:t>       </a:t>
            </a:r>
            <a:r>
              <a:rPr lang="en-US" altLang="en-US" b="1" dirty="0"/>
              <a:t>constraint </a:t>
            </a:r>
            <a:r>
              <a:rPr lang="en-US" altLang="en-US" i="1" dirty="0" err="1"/>
              <a:t>degree_level_test</a:t>
            </a:r>
            <a:br>
              <a:rPr lang="en-US" altLang="en-US" i="1" dirty="0"/>
            </a:br>
            <a:r>
              <a:rPr lang="en-US" altLang="en-US" i="1" dirty="0"/>
              <a:t>            </a:t>
            </a:r>
            <a:r>
              <a:rPr lang="en-US" altLang="en-US" b="1" dirty="0"/>
              <a:t>check </a:t>
            </a:r>
            <a:r>
              <a:rPr lang="en-US" altLang="en-US" dirty="0"/>
              <a:t>(</a:t>
            </a:r>
            <a:r>
              <a:rPr lang="en-US" altLang="en-US" b="1" dirty="0"/>
              <a:t>value in </a:t>
            </a:r>
            <a:r>
              <a:rPr lang="en-US" altLang="en-US" dirty="0"/>
              <a:t>('Bachelors', 'Masters', 'Doctorate'));</a:t>
            </a:r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71341363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Index Creation</a:t>
            </a:r>
          </a:p>
        </p:txBody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093790"/>
            <a:ext cx="7638802" cy="4112195"/>
          </a:xfrm>
        </p:spPr>
        <p:txBody>
          <a:bodyPr/>
          <a:lstStyle/>
          <a:p>
            <a:r>
              <a:rPr lang="en-US" altLang="en-US" dirty="0"/>
              <a:t>Many queries reference only a small proportion of the records in a table. </a:t>
            </a:r>
          </a:p>
          <a:p>
            <a:r>
              <a:rPr lang="en-US" altLang="en-US" dirty="0"/>
              <a:t>It is inefficient for the system to read every record to find  a record with  particular value</a:t>
            </a:r>
          </a:p>
          <a:p>
            <a:r>
              <a:rPr lang="en-US" altLang="en-US" dirty="0"/>
              <a:t>An </a:t>
            </a:r>
            <a:r>
              <a:rPr lang="en-US" altLang="en-US" b="1" dirty="0">
                <a:solidFill>
                  <a:srgbClr val="002060"/>
                </a:solidFill>
              </a:rPr>
              <a:t>index</a:t>
            </a:r>
            <a:r>
              <a:rPr lang="en-US" altLang="en-US" dirty="0"/>
              <a:t> on an attribute of a relation is a data structure that allows the database system to find those tuples in the relation that have a specified value for that attribute efficiently, without scanning through all the tuples of the relation.</a:t>
            </a:r>
          </a:p>
          <a:p>
            <a:r>
              <a:rPr lang="en-US" altLang="en-US" dirty="0"/>
              <a:t>We create an index with the </a:t>
            </a:r>
            <a:r>
              <a:rPr lang="en-US" altLang="en-US" b="1" dirty="0"/>
              <a:t>create index </a:t>
            </a:r>
            <a:r>
              <a:rPr lang="en-US" altLang="en-US" dirty="0"/>
              <a:t>command</a:t>
            </a:r>
          </a:p>
          <a:p>
            <a:pPr>
              <a:buNone/>
            </a:pPr>
            <a:r>
              <a:rPr lang="en-US" altLang="en-US" dirty="0"/>
              <a:t>         </a:t>
            </a:r>
            <a:r>
              <a:rPr lang="en-US" altLang="en-US" b="1" dirty="0"/>
              <a:t>create index </a:t>
            </a:r>
            <a:r>
              <a:rPr lang="en-US" altLang="en-US" dirty="0"/>
              <a:t>&lt;name&gt; </a:t>
            </a:r>
            <a:r>
              <a:rPr lang="en-US" altLang="en-US" b="1" dirty="0"/>
              <a:t>on </a:t>
            </a:r>
            <a:r>
              <a:rPr lang="en-US" altLang="en-US" dirty="0"/>
              <a:t>&lt;relation-name&gt; (attribute);</a:t>
            </a:r>
          </a:p>
        </p:txBody>
      </p:sp>
    </p:spTree>
    <p:extLst>
      <p:ext uri="{BB962C8B-B14F-4D97-AF65-F5344CB8AC3E}">
        <p14:creationId xmlns:p14="http://schemas.microsoft.com/office/powerpoint/2010/main" val="242839340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Index Creation Example</a:t>
            </a:r>
          </a:p>
        </p:txBody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093789"/>
            <a:ext cx="7497826" cy="4563300"/>
          </a:xfrm>
        </p:spPr>
        <p:txBody>
          <a:bodyPr/>
          <a:lstStyle/>
          <a:p>
            <a:r>
              <a:rPr lang="en-US" altLang="en-US" b="1" dirty="0"/>
              <a:t>create table </a:t>
            </a:r>
            <a:r>
              <a:rPr lang="en-US" altLang="en-US" i="1" dirty="0"/>
              <a:t>student	</a:t>
            </a:r>
            <a:br>
              <a:rPr lang="en-US" altLang="en-US" i="1" dirty="0"/>
            </a:br>
            <a:r>
              <a:rPr lang="en-US" altLang="en-US" dirty="0"/>
              <a:t>(</a:t>
            </a:r>
            <a:r>
              <a:rPr lang="en-US" altLang="en-US" i="1" dirty="0"/>
              <a:t>ID </a:t>
            </a:r>
            <a:r>
              <a:rPr lang="en-US" altLang="en-US" b="1" dirty="0" err="1"/>
              <a:t>varchar</a:t>
            </a:r>
            <a:r>
              <a:rPr lang="en-US" altLang="en-US" b="1" dirty="0"/>
              <a:t> </a:t>
            </a:r>
            <a:r>
              <a:rPr lang="en-US" altLang="en-US" dirty="0"/>
              <a:t>(5),</a:t>
            </a:r>
            <a:br>
              <a:rPr lang="en-US" altLang="en-US" dirty="0"/>
            </a:br>
            <a:r>
              <a:rPr lang="en-US" altLang="en-US" i="1" dirty="0"/>
              <a:t>name </a:t>
            </a:r>
            <a:r>
              <a:rPr lang="en-US" altLang="en-US" b="1" dirty="0" err="1"/>
              <a:t>varchar</a:t>
            </a:r>
            <a:r>
              <a:rPr lang="en-US" altLang="en-US" b="1" dirty="0"/>
              <a:t> </a:t>
            </a:r>
            <a:r>
              <a:rPr lang="en-US" altLang="en-US" dirty="0"/>
              <a:t>(20) </a:t>
            </a:r>
            <a:r>
              <a:rPr lang="en-US" altLang="en-US" b="1" dirty="0"/>
              <a:t>not null</a:t>
            </a:r>
            <a:r>
              <a:rPr lang="en-US" altLang="en-US" dirty="0"/>
              <a:t>,</a:t>
            </a:r>
            <a:br>
              <a:rPr lang="en-US" altLang="en-US" dirty="0"/>
            </a:br>
            <a:r>
              <a:rPr lang="en-US" altLang="en-US" i="1" dirty="0"/>
              <a:t>dept_name </a:t>
            </a:r>
            <a:r>
              <a:rPr lang="en-US" altLang="en-US" b="1" dirty="0" err="1"/>
              <a:t>varchar</a:t>
            </a:r>
            <a:r>
              <a:rPr lang="en-US" altLang="en-US" b="1" dirty="0"/>
              <a:t> </a:t>
            </a:r>
            <a:r>
              <a:rPr lang="en-US" altLang="en-US" dirty="0"/>
              <a:t>(20),</a:t>
            </a:r>
            <a:br>
              <a:rPr lang="en-US" altLang="en-US" dirty="0"/>
            </a:br>
            <a:r>
              <a:rPr lang="en-US" altLang="en-US" i="1" dirty="0"/>
              <a:t>tot_cred </a:t>
            </a:r>
            <a:r>
              <a:rPr lang="en-US" altLang="en-US" b="1" dirty="0"/>
              <a:t>numeric </a:t>
            </a:r>
            <a:r>
              <a:rPr lang="en-US" altLang="en-US" dirty="0"/>
              <a:t>(3,0) </a:t>
            </a:r>
            <a:r>
              <a:rPr lang="en-US" altLang="en-US" b="1" dirty="0"/>
              <a:t>default </a:t>
            </a:r>
            <a:r>
              <a:rPr lang="en-US" altLang="en-US" dirty="0"/>
              <a:t>0,</a:t>
            </a:r>
            <a:br>
              <a:rPr lang="en-US" altLang="en-US" dirty="0"/>
            </a:br>
            <a:r>
              <a:rPr lang="en-US" altLang="en-US" b="1" dirty="0"/>
              <a:t>primary key </a:t>
            </a:r>
            <a:r>
              <a:rPr lang="en-US" altLang="en-US" dirty="0"/>
              <a:t>(</a:t>
            </a:r>
            <a:r>
              <a:rPr lang="en-US" altLang="en-US" i="1" dirty="0"/>
              <a:t>ID</a:t>
            </a:r>
            <a:r>
              <a:rPr lang="en-US" altLang="en-US" dirty="0"/>
              <a:t>))</a:t>
            </a:r>
          </a:p>
          <a:p>
            <a:r>
              <a:rPr lang="en-US" altLang="en-US" b="1" dirty="0"/>
              <a:t>create index </a:t>
            </a:r>
            <a:r>
              <a:rPr lang="en-US" altLang="en-US" i="1" dirty="0" err="1"/>
              <a:t>studentID_index</a:t>
            </a:r>
            <a:r>
              <a:rPr lang="en-US" altLang="en-US" i="1" dirty="0"/>
              <a:t> </a:t>
            </a:r>
            <a:r>
              <a:rPr lang="en-US" altLang="en-US" b="1" dirty="0"/>
              <a:t>on </a:t>
            </a:r>
            <a:r>
              <a:rPr lang="en-US" altLang="en-US" i="1" dirty="0"/>
              <a:t>student</a:t>
            </a:r>
            <a:r>
              <a:rPr lang="en-US" altLang="en-US" dirty="0"/>
              <a:t>(</a:t>
            </a:r>
            <a:r>
              <a:rPr lang="en-US" altLang="en-US" i="1" dirty="0"/>
              <a:t>ID</a:t>
            </a:r>
            <a:r>
              <a:rPr lang="en-US" altLang="en-US" dirty="0"/>
              <a:t>)</a:t>
            </a:r>
          </a:p>
          <a:p>
            <a:r>
              <a:rPr lang="en-US" altLang="en-US" dirty="0"/>
              <a:t>The query:</a:t>
            </a:r>
          </a:p>
          <a:p>
            <a:pPr>
              <a:buNone/>
            </a:pPr>
            <a:r>
              <a:rPr lang="en-US" altLang="en-US" b="1" dirty="0"/>
              <a:t>            select * </a:t>
            </a:r>
            <a:br>
              <a:rPr lang="en-US" altLang="en-US" b="1" dirty="0"/>
            </a:br>
            <a:r>
              <a:rPr lang="en-US" altLang="en-US" b="1" dirty="0"/>
              <a:t>       from </a:t>
            </a:r>
            <a:r>
              <a:rPr lang="en-US" altLang="en-US" dirty="0"/>
              <a:t> </a:t>
            </a:r>
            <a:r>
              <a:rPr lang="en-US" altLang="en-US" i="1" dirty="0"/>
              <a:t>student</a:t>
            </a:r>
            <a:br>
              <a:rPr lang="en-US" altLang="en-US" i="1" dirty="0"/>
            </a:br>
            <a:r>
              <a:rPr lang="en-US" altLang="en-US" i="1" dirty="0"/>
              <a:t>       </a:t>
            </a:r>
            <a:r>
              <a:rPr lang="en-US" altLang="en-US" b="1" dirty="0"/>
              <a:t>where </a:t>
            </a:r>
            <a:r>
              <a:rPr lang="en-US" altLang="en-US" i="1" dirty="0"/>
              <a:t> ID = </a:t>
            </a:r>
            <a:r>
              <a:rPr lang="en-US" altLang="en-US" dirty="0"/>
              <a:t>'12345'</a:t>
            </a:r>
          </a:p>
          <a:p>
            <a:pPr>
              <a:buNone/>
            </a:pPr>
            <a:r>
              <a:rPr lang="en-US" altLang="en-US" dirty="0"/>
              <a:t>     can be executed by using the index to find the required record,  without looking at all records of </a:t>
            </a:r>
            <a:r>
              <a:rPr lang="en-US" altLang="en-US" i="1" dirty="0"/>
              <a:t>student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35303031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1" name="Picture 11" descr="16x9_BG-08.jpg">
            <a:extLst>
              <a:ext uri="{FF2B5EF4-FFF2-40B4-BE49-F238E27FC236}">
                <a16:creationId xmlns:a16="http://schemas.microsoft.com/office/drawing/2014/main" id="{DCA0F86A-02D5-F844-8AE2-43F9728A3C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E0C6D68-12D3-5146-B80B-B266B91E5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2400">
              <a:solidFill>
                <a:srgbClr val="E6B9B8"/>
              </a:solidFill>
            </a:endParaRPr>
          </a:p>
        </p:txBody>
      </p:sp>
      <p:pic>
        <p:nvPicPr>
          <p:cNvPr id="25603" name="Picture 7">
            <a:extLst>
              <a:ext uri="{FF2B5EF4-FFF2-40B4-BE49-F238E27FC236}">
                <a16:creationId xmlns:a16="http://schemas.microsoft.com/office/drawing/2014/main" id="{B0E4FCE1-65D5-434C-9996-EEFA880639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4" name="TextBox 8">
            <a:extLst>
              <a:ext uri="{FF2B5EF4-FFF2-40B4-BE49-F238E27FC236}">
                <a16:creationId xmlns:a16="http://schemas.microsoft.com/office/drawing/2014/main" id="{6B11FA86-85D9-424A-848A-872F44A244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311401"/>
            <a:ext cx="12192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800" i="1" dirty="0">
                <a:solidFill>
                  <a:schemeClr val="bg1"/>
                </a:solidFill>
              </a:rPr>
              <a:t>Backup</a:t>
            </a: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F916AC9F-F769-FB41-86FF-33E484CDD4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ts val="3200"/>
              </a:lnSpc>
              <a:spcBef>
                <a:spcPct val="0"/>
              </a:spcBef>
              <a:buNone/>
            </a:pPr>
            <a:fld id="{90347777-9F03-6D4D-9A15-765D7EB37993}" type="slidenum">
              <a:rPr lang="en-US" altLang="en-US" sz="1600" b="1">
                <a:solidFill>
                  <a:schemeClr val="bg1"/>
                </a:solidFill>
              </a:rPr>
              <a:pPr>
                <a:lnSpc>
                  <a:spcPts val="3200"/>
                </a:lnSpc>
                <a:spcBef>
                  <a:spcPct val="0"/>
                </a:spcBef>
                <a:buNone/>
              </a:pPr>
              <a:t>93</a:t>
            </a:fld>
            <a:r>
              <a:rPr lang="en-US" altLang="en-US" sz="1600" b="1" dirty="0">
                <a:solidFill>
                  <a:schemeClr val="bg1"/>
                </a:solidFill>
              </a:rPr>
              <a:t> </a:t>
            </a:r>
            <a:r>
              <a:rPr lang="en-US" altLang="en-US" sz="1600" dirty="0">
                <a:solidFill>
                  <a:schemeClr val="bg1"/>
                </a:solidFill>
              </a:rPr>
              <a:t>|</a:t>
            </a:r>
            <a:r>
              <a:rPr lang="en-US" altLang="en-US" sz="1600" b="1" dirty="0">
                <a:solidFill>
                  <a:schemeClr val="bg1"/>
                </a:solidFill>
              </a:rPr>
              <a:t> </a:t>
            </a:r>
            <a:r>
              <a:rPr lang="en-US" altLang="en-US" sz="1600" i="1" dirty="0">
                <a:solidFill>
                  <a:schemeClr val="bg1"/>
                </a:solidFill>
              </a:rPr>
              <a:t>W4111_02_S20:  Introduction to Databases -- Lecture  3,4</a:t>
            </a:r>
          </a:p>
        </p:txBody>
      </p:sp>
    </p:spTree>
    <p:extLst>
      <p:ext uri="{BB962C8B-B14F-4D97-AF65-F5344CB8AC3E}">
        <p14:creationId xmlns:p14="http://schemas.microsoft.com/office/powerpoint/2010/main" val="333750456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4105F3A-51C4-6647-9D86-7EE5EC80BF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3794" name="Rectangle 7">
            <a:extLst>
              <a:ext uri="{FF2B5EF4-FFF2-40B4-BE49-F238E27FC236}">
                <a16:creationId xmlns:a16="http://schemas.microsoft.com/office/drawing/2014/main" id="{2D8A47D8-DB33-E34B-A433-FC79FD290E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"/>
            <a:ext cx="907838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ER Diagram with Inheritance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C9306B-77CF-0642-A169-30EED6284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33797" name="Picture 10">
            <a:extLst>
              <a:ext uri="{FF2B5EF4-FFF2-40B4-BE49-F238E27FC236}">
                <a16:creationId xmlns:a16="http://schemas.microsoft.com/office/drawing/2014/main" id="{394CC7E9-BC31-9C40-9A4D-8B84424E0D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8" name="TextBox 11">
            <a:extLst>
              <a:ext uri="{FF2B5EF4-FFF2-40B4-BE49-F238E27FC236}">
                <a16:creationId xmlns:a16="http://schemas.microsoft.com/office/drawing/2014/main" id="{55FB4359-791D-5B40-928C-C62BDB0296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ts val="3200"/>
              </a:lnSpc>
              <a:spcBef>
                <a:spcPct val="0"/>
              </a:spcBef>
              <a:buNone/>
              <a:defRPr/>
            </a:pPr>
            <a:fld id="{06B2ECF5-3358-634A-8C5D-6E0FBC4218E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>
                <a:lnSpc>
                  <a:spcPts val="3200"/>
                </a:lnSpc>
                <a:spcBef>
                  <a:spcPct val="0"/>
                </a:spcBef>
                <a:buNone/>
                <a:defRPr/>
              </a:pPr>
              <a:t>94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lang="en-US" altLang="en-US" sz="1600" i="1" dirty="0">
                <a:solidFill>
                  <a:schemeClr val="bg1"/>
                </a:solidFill>
              </a:rPr>
              <a:t>W4111_02_S20:  Introduction to Databases -- Lecture  3,4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EE1BE9-EBBB-6E48-A6AD-14DCD05ABA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110" y="467353"/>
            <a:ext cx="9972941" cy="5709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4381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db-5-grey">
  <a:themeElements>
    <a:clrScheme name="">
      <a:dk1>
        <a:srgbClr val="000000"/>
      </a:dk1>
      <a:lt1>
        <a:srgbClr val="CCECFF"/>
      </a:lt1>
      <a:dk2>
        <a:srgbClr val="CC3300"/>
      </a:dk2>
      <a:lt2>
        <a:srgbClr val="666699"/>
      </a:lt2>
      <a:accent1>
        <a:srgbClr val="FFFFFF"/>
      </a:accent1>
      <a:accent2>
        <a:srgbClr val="CCCC00"/>
      </a:accent2>
      <a:accent3>
        <a:srgbClr val="E2F4FF"/>
      </a:accent3>
      <a:accent4>
        <a:srgbClr val="000000"/>
      </a:accent4>
      <a:accent5>
        <a:srgbClr val="FFFFFF"/>
      </a:accent5>
      <a:accent6>
        <a:srgbClr val="B9B900"/>
      </a:accent6>
      <a:hlink>
        <a:srgbClr val="FF9900"/>
      </a:hlink>
      <a:folHlink>
        <a:srgbClr val="FF9933"/>
      </a:folHlink>
    </a:clrScheme>
    <a:fontScheme name="2_db-5-grey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lnDef>
  </a:objectDefaults>
  <a:extraClrSchemeLst>
    <a:extraClrScheme>
      <a:clrScheme name="2_db-5-grey 1">
        <a:dk1>
          <a:srgbClr val="333333"/>
        </a:dk1>
        <a:lt1>
          <a:srgbClr val="A9BDA9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D1DBD1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2">
        <a:dk1>
          <a:srgbClr val="333333"/>
        </a:dk1>
        <a:lt1>
          <a:srgbClr val="FFFFFF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FFFFFF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37373"/>
        </a:accent6>
        <a:hlink>
          <a:srgbClr val="B2B2B2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3_db-5-grey">
  <a:themeElements>
    <a:clrScheme name="">
      <a:dk1>
        <a:srgbClr val="000000"/>
      </a:dk1>
      <a:lt1>
        <a:srgbClr val="CCECFF"/>
      </a:lt1>
      <a:dk2>
        <a:srgbClr val="CC3300"/>
      </a:dk2>
      <a:lt2>
        <a:srgbClr val="666699"/>
      </a:lt2>
      <a:accent1>
        <a:srgbClr val="FFFFFF"/>
      </a:accent1>
      <a:accent2>
        <a:srgbClr val="CCCC00"/>
      </a:accent2>
      <a:accent3>
        <a:srgbClr val="E2F4FF"/>
      </a:accent3>
      <a:accent4>
        <a:srgbClr val="000000"/>
      </a:accent4>
      <a:accent5>
        <a:srgbClr val="FFFFFF"/>
      </a:accent5>
      <a:accent6>
        <a:srgbClr val="B9B900"/>
      </a:accent6>
      <a:hlink>
        <a:srgbClr val="FF9900"/>
      </a:hlink>
      <a:folHlink>
        <a:srgbClr val="FF9933"/>
      </a:folHlink>
    </a:clrScheme>
    <a:fontScheme name="2_db-5-grey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lnDef>
  </a:objectDefaults>
  <a:extraClrSchemeLst>
    <a:extraClrScheme>
      <a:clrScheme name="2_db-5-grey 1">
        <a:dk1>
          <a:srgbClr val="333333"/>
        </a:dk1>
        <a:lt1>
          <a:srgbClr val="A9BDA9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D1DBD1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2">
        <a:dk1>
          <a:srgbClr val="333333"/>
        </a:dk1>
        <a:lt1>
          <a:srgbClr val="FFFFFF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FFFFFF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37373"/>
        </a:accent6>
        <a:hlink>
          <a:srgbClr val="B2B2B2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17503</TotalTime>
  <Words>6855</Words>
  <Application>Microsoft Macintosh PowerPoint</Application>
  <PresentationFormat>Widescreen</PresentationFormat>
  <Paragraphs>789</Paragraphs>
  <Slides>94</Slides>
  <Notes>83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94</vt:i4>
      </vt:variant>
    </vt:vector>
  </HeadingPairs>
  <TitlesOfParts>
    <vt:vector size="106" baseType="lpstr">
      <vt:lpstr>Arial</vt:lpstr>
      <vt:lpstr>Calibri</vt:lpstr>
      <vt:lpstr>Calibri Light</vt:lpstr>
      <vt:lpstr>Century Gothic</vt:lpstr>
      <vt:lpstr>Helvetica</vt:lpstr>
      <vt:lpstr>Monotype Sorts</vt:lpstr>
      <vt:lpstr>Times New Roman</vt:lpstr>
      <vt:lpstr>Webdings</vt:lpstr>
      <vt:lpstr>Wingdings</vt:lpstr>
      <vt:lpstr>Office Theme</vt:lpstr>
      <vt:lpstr>2_db-5-grey</vt:lpstr>
      <vt:lpstr>3_db-5-grey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Chapter 3: Introduction to SQL</vt:lpstr>
      <vt:lpstr>Integrity Constraints in Create Table</vt:lpstr>
      <vt:lpstr>And a Few More Relation Definitions</vt:lpstr>
      <vt:lpstr>And more still</vt:lpstr>
      <vt:lpstr>Set Operations</vt:lpstr>
      <vt:lpstr>Set Operations (Cont.)</vt:lpstr>
      <vt:lpstr>Set Membership</vt:lpstr>
      <vt:lpstr>Set Membership </vt:lpstr>
      <vt:lpstr>Set Membership (Cont.)</vt:lpstr>
      <vt:lpstr>Set Comparison</vt:lpstr>
      <vt:lpstr>Set Comparison – “some” Clause</vt:lpstr>
      <vt:lpstr>Definition of  “some” Clause</vt:lpstr>
      <vt:lpstr>Set Comparison – “all” Clause</vt:lpstr>
      <vt:lpstr>Definition of “all” Clause</vt:lpstr>
      <vt:lpstr>Test for Empty Relations</vt:lpstr>
      <vt:lpstr>Use of “exists” Clause</vt:lpstr>
      <vt:lpstr>Use of “not exists” Clause</vt:lpstr>
      <vt:lpstr>Test for Absence of Duplicate Tuples</vt:lpstr>
      <vt:lpstr>Subqueries in the From Clause</vt:lpstr>
      <vt:lpstr>Subqueries in the Form Clause</vt:lpstr>
      <vt:lpstr>With Clause</vt:lpstr>
      <vt:lpstr>Complex Queries using With Clause</vt:lpstr>
      <vt:lpstr>Scalar Subquery</vt:lpstr>
      <vt:lpstr>Modification of the Database</vt:lpstr>
      <vt:lpstr>Deletion</vt:lpstr>
      <vt:lpstr>Deletion (Cont.)</vt:lpstr>
      <vt:lpstr>Insertion</vt:lpstr>
      <vt:lpstr>Insertion (Cont.)</vt:lpstr>
      <vt:lpstr>Updates</vt:lpstr>
      <vt:lpstr>Updates (Cont.)</vt:lpstr>
      <vt:lpstr>Case Statement for Conditional Updates</vt:lpstr>
      <vt:lpstr>Updates with Scalar Subqueries</vt:lpstr>
      <vt:lpstr>Chapter 4 : Intermediate SQL</vt:lpstr>
      <vt:lpstr>Joined Relations</vt:lpstr>
      <vt:lpstr>Natural Join in SQL</vt:lpstr>
      <vt:lpstr>Natural Join in SQL (Cont.)</vt:lpstr>
      <vt:lpstr>Student Relation</vt:lpstr>
      <vt:lpstr>Takes Relation</vt:lpstr>
      <vt:lpstr>student natural join takes</vt:lpstr>
      <vt:lpstr>Dangerous in Natural Join</vt:lpstr>
      <vt:lpstr>Natural Join with Using Clause</vt:lpstr>
      <vt:lpstr>Join Condition</vt:lpstr>
      <vt:lpstr>Join Condition (Cont.)</vt:lpstr>
      <vt:lpstr>Outer Join</vt:lpstr>
      <vt:lpstr>Outer Join Examples</vt:lpstr>
      <vt:lpstr>Left Outer Join</vt:lpstr>
      <vt:lpstr>Right Outer Join</vt:lpstr>
      <vt:lpstr>Full Outer Join</vt:lpstr>
      <vt:lpstr>Joined Types and Conditions</vt:lpstr>
      <vt:lpstr>Joined Relations – Examples</vt:lpstr>
      <vt:lpstr>Joined Relations – Examples </vt:lpstr>
      <vt:lpstr>Joined Relations – Examples</vt:lpstr>
      <vt:lpstr>PowerPoint Presentation</vt:lpstr>
      <vt:lpstr>Views</vt:lpstr>
      <vt:lpstr>View Definition</vt:lpstr>
      <vt:lpstr>View Definition and Use</vt:lpstr>
      <vt:lpstr>Views Defined Using Other Views</vt:lpstr>
      <vt:lpstr>Views Defined Using Other Views</vt:lpstr>
      <vt:lpstr>View Expansion</vt:lpstr>
      <vt:lpstr>View Expansion (Cont.)</vt:lpstr>
      <vt:lpstr>Materialized Views</vt:lpstr>
      <vt:lpstr>Update of a View</vt:lpstr>
      <vt:lpstr>Some Updates Cannot be Translated Uniquely</vt:lpstr>
      <vt:lpstr>And Some Not at All</vt:lpstr>
      <vt:lpstr>View Updates in SQL </vt:lpstr>
      <vt:lpstr>Integrity Constraints</vt:lpstr>
      <vt:lpstr> Constraints on a Single Relation </vt:lpstr>
      <vt:lpstr>Not Null Constraints </vt:lpstr>
      <vt:lpstr>Unique Constraints </vt:lpstr>
      <vt:lpstr>The check clause</vt:lpstr>
      <vt:lpstr>Referential Integrity</vt:lpstr>
      <vt:lpstr>Referential Integrity (Cont.)</vt:lpstr>
      <vt:lpstr>Cascading Actions in Referential Integrity</vt:lpstr>
      <vt:lpstr>Integrity Constraint Violation During Transactions</vt:lpstr>
      <vt:lpstr>Complex Check Conditions</vt:lpstr>
      <vt:lpstr>Assertions</vt:lpstr>
      <vt:lpstr>Built-in Data Types in SQL </vt:lpstr>
      <vt:lpstr>Large-Object Types</vt:lpstr>
      <vt:lpstr>User-Defined Types</vt:lpstr>
      <vt:lpstr>Domains</vt:lpstr>
      <vt:lpstr>Index Creation</vt:lpstr>
      <vt:lpstr>Index Creation Example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Ferguson, Donald (DMNA-NYG)</dc:creator>
  <cp:lastModifiedBy>Microsoft Office User</cp:lastModifiedBy>
  <cp:revision>7</cp:revision>
  <cp:lastPrinted>2019-12-22T11:43:29Z</cp:lastPrinted>
  <dcterms:created xsi:type="dcterms:W3CDTF">2019-12-10T14:25:24Z</dcterms:created>
  <dcterms:modified xsi:type="dcterms:W3CDTF">2020-05-02T01:36:25Z</dcterms:modified>
</cp:coreProperties>
</file>